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1" d="100"/>
          <a:sy n="51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E934E-19A5-4C1E-AFB4-D2134FEBA73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33CF8-1EBA-4192-B3BD-CD658393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10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33CF8-1EBA-4192-B3BD-CD6583932A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3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8E51-7C94-4280-AEE1-25CCB2EF66D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F3D-42AC-4E8A-B845-8349C33F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8E51-7C94-4280-AEE1-25CCB2EF66D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F3D-42AC-4E8A-B845-8349C33F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8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8E51-7C94-4280-AEE1-25CCB2EF66D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F3D-42AC-4E8A-B845-8349C33F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3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8E51-7C94-4280-AEE1-25CCB2EF66D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F3D-42AC-4E8A-B845-8349C33F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7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8E51-7C94-4280-AEE1-25CCB2EF66D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F3D-42AC-4E8A-B845-8349C33F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7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8E51-7C94-4280-AEE1-25CCB2EF66D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F3D-42AC-4E8A-B845-8349C33F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3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8E51-7C94-4280-AEE1-25CCB2EF66D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F3D-42AC-4E8A-B845-8349C33F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8E51-7C94-4280-AEE1-25CCB2EF66D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F3D-42AC-4E8A-B845-8349C33F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6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8E51-7C94-4280-AEE1-25CCB2EF66D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F3D-42AC-4E8A-B845-8349C33F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8E51-7C94-4280-AEE1-25CCB2EF66D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F3D-42AC-4E8A-B845-8349C33F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9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8E51-7C94-4280-AEE1-25CCB2EF66D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3F3D-42AC-4E8A-B845-8349C33F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D8E51-7C94-4280-AEE1-25CCB2EF66D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13F3D-42AC-4E8A-B845-8349C33F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6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5349875"/>
            <a:ext cx="9144000" cy="124690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8" y="6345238"/>
            <a:ext cx="6858000" cy="5127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 Investigators: Ajay Nahata, Steve Blair &amp; Ashutosh Tiwari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NSF DMR 11-21252; www.mrsec.utah.edu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27704" y="199104"/>
            <a:ext cx="403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Presenting Undergraduate Research at the National Level</a:t>
            </a:r>
            <a:endParaRPr lang="en-US" b="1" dirty="0" smtClean="0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99104" y="1084133"/>
            <a:ext cx="4495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b="1" dirty="0">
                <a:solidFill>
                  <a:prstClr val="black"/>
                </a:solidFill>
                <a:cs typeface="Arial" charset="0"/>
              </a:rPr>
              <a:t>Objective</a:t>
            </a:r>
            <a:r>
              <a:rPr lang="en-US" altLang="en-US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n-US" altLang="en-US" dirty="0" smtClean="0">
                <a:solidFill>
                  <a:prstClr val="black"/>
                </a:solidFill>
                <a:cs typeface="Arial" charset="0"/>
              </a:rPr>
              <a:t>Train Utah MRSEC students to effectively </a:t>
            </a:r>
            <a:r>
              <a:rPr lang="en-US" altLang="en-US" smtClean="0">
                <a:solidFill>
                  <a:prstClr val="black"/>
                </a:solidFill>
                <a:cs typeface="Arial" charset="0"/>
              </a:rPr>
              <a:t>present materials research</a:t>
            </a:r>
            <a:r>
              <a:rPr lang="en-US" altLang="en-US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n-US" altLang="en-US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b="1" dirty="0" smtClean="0">
                <a:solidFill>
                  <a:prstClr val="black"/>
                </a:solidFill>
                <a:cs typeface="Arial" charset="0"/>
              </a:rPr>
              <a:t>Approach</a:t>
            </a:r>
            <a:r>
              <a:rPr lang="en-US" altLang="en-US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n-US" altLang="en-US" dirty="0">
                <a:solidFill>
                  <a:prstClr val="black"/>
                </a:solidFill>
                <a:cs typeface="Arial" charset="0"/>
              </a:rPr>
              <a:t>T</a:t>
            </a:r>
            <a:r>
              <a:rPr lang="en-US" altLang="en-US" dirty="0" smtClean="0">
                <a:solidFill>
                  <a:prstClr val="black"/>
                </a:solidFill>
                <a:cs typeface="Arial" charset="0"/>
              </a:rPr>
              <a:t>he REU p</a:t>
            </a:r>
            <a:r>
              <a:rPr lang="en-US" altLang="en-US" dirty="0" smtClean="0">
                <a:solidFill>
                  <a:prstClr val="black"/>
                </a:solidFill>
                <a:cs typeface="Arial" charset="0"/>
              </a:rPr>
              <a:t>oster session winner is invited to submit an abstract to</a:t>
            </a:r>
            <a:r>
              <a:rPr lang="en-US" dirty="0"/>
              <a:t> </a:t>
            </a:r>
            <a:r>
              <a:rPr lang="en-US" dirty="0" smtClean="0"/>
              <a:t>the National </a:t>
            </a:r>
            <a:r>
              <a:rPr lang="en-US" dirty="0"/>
              <a:t>Conference for </a:t>
            </a:r>
            <a:r>
              <a:rPr lang="en-US" dirty="0" smtClean="0"/>
              <a:t>Undergraduates the following spring. The conference is fully funded by Utah MRSEC if the student is selected to present.</a:t>
            </a:r>
            <a:endParaRPr lang="en-US" altLang="en-US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b="1" dirty="0" smtClean="0">
                <a:solidFill>
                  <a:prstClr val="black"/>
                </a:solidFill>
                <a:cs typeface="Arial" charset="0"/>
              </a:rPr>
              <a:t>Results </a:t>
            </a:r>
            <a:r>
              <a:rPr lang="en-US" altLang="en-US" b="1" dirty="0">
                <a:solidFill>
                  <a:prstClr val="black"/>
                </a:solidFill>
                <a:cs typeface="Arial" charset="0"/>
              </a:rPr>
              <a:t>and Significance</a:t>
            </a:r>
            <a:r>
              <a:rPr lang="en-US" altLang="en-US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n-US" altLang="en-US" dirty="0" smtClean="0">
                <a:solidFill>
                  <a:prstClr val="black"/>
                </a:solidFill>
                <a:cs typeface="Arial" charset="0"/>
              </a:rPr>
              <a:t>Enabled a student, underrepresented in engineering, to present her REU summer project research </a:t>
            </a:r>
            <a:r>
              <a:rPr lang="en-US" dirty="0" smtClean="0"/>
              <a:t>“Polarization-Dependent </a:t>
            </a:r>
            <a:r>
              <a:rPr lang="en-US" dirty="0"/>
              <a:t>Terahertz </a:t>
            </a:r>
            <a:r>
              <a:rPr lang="en-US" dirty="0" err="1"/>
              <a:t>Plasmonic</a:t>
            </a:r>
            <a:r>
              <a:rPr lang="en-US" dirty="0"/>
              <a:t> Structures</a:t>
            </a:r>
            <a:r>
              <a:rPr lang="en-US" dirty="0" smtClean="0"/>
              <a:t>” at</a:t>
            </a:r>
            <a:r>
              <a:rPr lang="en-US" altLang="en-US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altLang="en-US" dirty="0">
                <a:solidFill>
                  <a:prstClr val="black"/>
                </a:solidFill>
                <a:cs typeface="Arial" charset="0"/>
              </a:rPr>
              <a:t>the national </a:t>
            </a:r>
            <a:r>
              <a:rPr lang="en-US" altLang="en-US" dirty="0" smtClean="0">
                <a:solidFill>
                  <a:prstClr val="black"/>
                </a:solidFill>
                <a:cs typeface="Arial" charset="0"/>
              </a:rPr>
              <a:t>level at </a:t>
            </a:r>
            <a:r>
              <a:rPr lang="en-US" dirty="0" smtClean="0"/>
              <a:t>NCUR. </a:t>
            </a:r>
            <a:endParaRPr lang="en-US" alt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4694904" y="4349995"/>
            <a:ext cx="4114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prstClr val="black"/>
                </a:solidFill>
              </a:rPr>
              <a:t>University of Utah MRSEC REU participant Nancy Ibarra presenting her research at NCUR 2016 </a:t>
            </a:r>
            <a:r>
              <a:rPr lang="en-US" altLang="en-US" sz="1400" dirty="0" smtClean="0">
                <a:solidFill>
                  <a:prstClr val="black"/>
                </a:solidFill>
              </a:rPr>
              <a:t>in Asheville, NC</a:t>
            </a:r>
            <a:endParaRPr lang="en-US" altLang="en-US" sz="1400" dirty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921" y="567606"/>
            <a:ext cx="2763558" cy="20726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475" y="2901491"/>
            <a:ext cx="360045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00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125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Chelsey Short</dc:creator>
  <cp:lastModifiedBy>Chelsey Short</cp:lastModifiedBy>
  <cp:revision>5</cp:revision>
  <dcterms:created xsi:type="dcterms:W3CDTF">2015-10-06T15:44:45Z</dcterms:created>
  <dcterms:modified xsi:type="dcterms:W3CDTF">2016-04-28T19:13:02Z</dcterms:modified>
</cp:coreProperties>
</file>