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8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7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7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3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8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6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8E51-7C94-4280-AEE1-25CCB2EF66D1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13F3D-42AC-4E8A-B845-8349C33F4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6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349875"/>
            <a:ext cx="9144000" cy="124690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8" y="6345238"/>
            <a:ext cx="6858000" cy="512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Investigators: Ajay Nahata, Steve Blair &amp; Ashutosh Tiwari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NSF DMR 11-21252; www.mrsec.utah.edu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27703" y="199104"/>
            <a:ext cx="46232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Utah MRSEC Leads Materials Module </a:t>
            </a:r>
            <a:r>
              <a:rPr lang="en-US" b="1" dirty="0" smtClean="0"/>
              <a:t>at</a:t>
            </a:r>
            <a:r>
              <a:rPr lang="en-US" b="1" dirty="0" smtClean="0"/>
              <a:t> </a:t>
            </a:r>
            <a:r>
              <a:rPr lang="en-US" b="1" dirty="0" smtClean="0"/>
              <a:t>All-female Engineering Camp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1113504"/>
            <a:ext cx="44958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>
                <a:solidFill>
                  <a:prstClr val="black"/>
                </a:solidFill>
                <a:cs typeface="Arial" charset="0"/>
              </a:rPr>
              <a:t>Objective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altLang="en-US" dirty="0" smtClean="0">
                <a:solidFill>
                  <a:prstClr val="black"/>
                </a:solidFill>
                <a:cs typeface="Arial" charset="0"/>
              </a:rPr>
              <a:t>Support existing programs focused on exposing diverse learners to science and engineering by providing  materials science expertise through outreach. </a:t>
            </a:r>
          </a:p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charset="0"/>
              </a:rPr>
              <a:t>Approach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: Augment existing engineering camp by funding and creating a materials science module</a:t>
            </a:r>
            <a:r>
              <a:rPr lang="en-US" altLang="en-US" dirty="0" smtClean="0">
                <a:solidFill>
                  <a:prstClr val="black"/>
                </a:solidFill>
                <a:cs typeface="Arial" charset="0"/>
              </a:rPr>
              <a:t>. </a:t>
            </a:r>
          </a:p>
          <a:p>
            <a:pPr algn="just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charset="0"/>
              </a:rPr>
              <a:t>Results </a:t>
            </a:r>
            <a:r>
              <a:rPr lang="en-US" altLang="en-US" b="1" dirty="0">
                <a:solidFill>
                  <a:prstClr val="black"/>
                </a:solidFill>
                <a:cs typeface="Arial" charset="0"/>
              </a:rPr>
              <a:t>and Significance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n-US" altLang="en-US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altLang="en-US" dirty="0" smtClean="0">
                <a:solidFill>
                  <a:prstClr val="black"/>
                </a:solidFill>
                <a:cs typeface="Arial" charset="0"/>
              </a:rPr>
              <a:t>he </a:t>
            </a:r>
            <a:r>
              <a:rPr lang="en-US" altLang="en-US" dirty="0" smtClean="0">
                <a:solidFill>
                  <a:prstClr val="black"/>
                </a:solidFill>
                <a:cs typeface="Arial" charset="0"/>
              </a:rPr>
              <a:t>camp attracted local news coverage as 27 females in grades 9-11 explored various types of engineering and corresponding careers.</a:t>
            </a:r>
            <a:endParaRPr lang="en-US" alt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17604" y="4080612"/>
            <a:ext cx="3656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</a:rPr>
              <a:t>MRSEC Education &amp; Outreach Director Jeff Bates and REU students led summer engineering camp activities. </a:t>
            </a:r>
            <a:endParaRPr lang="en-US" altLang="en-US" sz="14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454"/>
          <a:stretch/>
        </p:blipFill>
        <p:spPr>
          <a:xfrm>
            <a:off x="5617813" y="349076"/>
            <a:ext cx="2872403" cy="21873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1" r="4478" b="32369"/>
          <a:stretch/>
        </p:blipFill>
        <p:spPr>
          <a:xfrm>
            <a:off x="5345866" y="2756647"/>
            <a:ext cx="3415028" cy="12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3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103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Chelsey Short</dc:creator>
  <cp:lastModifiedBy>Chelsey Short</cp:lastModifiedBy>
  <cp:revision>7</cp:revision>
  <dcterms:created xsi:type="dcterms:W3CDTF">2015-10-06T15:44:45Z</dcterms:created>
  <dcterms:modified xsi:type="dcterms:W3CDTF">2015-10-23T18:23:53Z</dcterms:modified>
</cp:coreProperties>
</file>