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8700"/>
    <a:srgbClr val="32A6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4568"/>
  </p:normalViewPr>
  <p:slideViewPr>
    <p:cSldViewPr snapToGrid="0" snapToObjects="1">
      <p:cViewPr>
        <p:scale>
          <a:sx n="140" d="100"/>
          <a:sy n="140" d="100"/>
        </p:scale>
        <p:origin x="109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5/16/18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07455CBB-A36C-4423-A6A3-E71C6ED9A31B}"/>
              </a:ext>
            </a:extLst>
          </p:cNvPr>
          <p:cNvGrpSpPr/>
          <p:nvPr/>
        </p:nvGrpSpPr>
        <p:grpSpPr>
          <a:xfrm>
            <a:off x="5690426" y="3649672"/>
            <a:ext cx="2839777" cy="1813561"/>
            <a:chOff x="3938783" y="1852235"/>
            <a:chExt cx="3116716" cy="2593754"/>
          </a:xfrm>
        </p:grpSpPr>
        <p:sp>
          <p:nvSpPr>
            <p:cNvPr id="81" name="Freeform: Shape 12">
              <a:extLst>
                <a:ext uri="{FF2B5EF4-FFF2-40B4-BE49-F238E27FC236}">
                  <a16:creationId xmlns:a16="http://schemas.microsoft.com/office/drawing/2014/main" id="{83D374A9-893F-45E1-8761-836542D6414D}"/>
                </a:ext>
              </a:extLst>
            </p:cNvPr>
            <p:cNvSpPr/>
            <p:nvPr/>
          </p:nvSpPr>
          <p:spPr>
            <a:xfrm>
              <a:off x="3938783" y="1852235"/>
              <a:ext cx="3102766" cy="2593754"/>
            </a:xfrm>
            <a:custGeom>
              <a:avLst/>
              <a:gdLst>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1899920 w 4886960"/>
                <a:gd name="connsiteY4" fmla="*/ 1239520 h 3931920"/>
                <a:gd name="connsiteX5" fmla="*/ 1168400 w 4886960"/>
                <a:gd name="connsiteY5" fmla="*/ 1341120 h 3931920"/>
                <a:gd name="connsiteX6" fmla="*/ 944880 w 4886960"/>
                <a:gd name="connsiteY6" fmla="*/ 1442720 h 3931920"/>
                <a:gd name="connsiteX7" fmla="*/ 833120 w 4886960"/>
                <a:gd name="connsiteY7" fmla="*/ 1544320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1634025 w 4886960"/>
                <a:gd name="connsiteY4" fmla="*/ 1224180 h 3931920"/>
                <a:gd name="connsiteX5" fmla="*/ 1168400 w 4886960"/>
                <a:gd name="connsiteY5" fmla="*/ 1341120 h 3931920"/>
                <a:gd name="connsiteX6" fmla="*/ 944880 w 4886960"/>
                <a:gd name="connsiteY6" fmla="*/ 1442720 h 3931920"/>
                <a:gd name="connsiteX7" fmla="*/ 833120 w 4886960"/>
                <a:gd name="connsiteY7" fmla="*/ 1544320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1634025 w 4886960"/>
                <a:gd name="connsiteY4" fmla="*/ 1224180 h 3931920"/>
                <a:gd name="connsiteX5" fmla="*/ 1040567 w 4886960"/>
                <a:gd name="connsiteY5" fmla="*/ 1249080 h 3931920"/>
                <a:gd name="connsiteX6" fmla="*/ 944880 w 4886960"/>
                <a:gd name="connsiteY6" fmla="*/ 1442720 h 3931920"/>
                <a:gd name="connsiteX7" fmla="*/ 833120 w 4886960"/>
                <a:gd name="connsiteY7" fmla="*/ 1544320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1634025 w 4886960"/>
                <a:gd name="connsiteY4" fmla="*/ 1224180 h 3931920"/>
                <a:gd name="connsiteX5" fmla="*/ 1040567 w 4886960"/>
                <a:gd name="connsiteY5" fmla="*/ 1249080 h 3931920"/>
                <a:gd name="connsiteX6" fmla="*/ 944880 w 4886960"/>
                <a:gd name="connsiteY6" fmla="*/ 1442720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1634025 w 4886960"/>
                <a:gd name="connsiteY4" fmla="*/ 1224180 h 3931920"/>
                <a:gd name="connsiteX5" fmla="*/ 1040567 w 4886960"/>
                <a:gd name="connsiteY5" fmla="*/ 1249080 h 3931920"/>
                <a:gd name="connsiteX6" fmla="*/ 832386 w 4886960"/>
                <a:gd name="connsiteY6" fmla="*/ 1309772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1608458 w 4886960"/>
                <a:gd name="connsiteY4" fmla="*/ 1127025 h 3931920"/>
                <a:gd name="connsiteX5" fmla="*/ 1040567 w 4886960"/>
                <a:gd name="connsiteY5" fmla="*/ 1249080 h 3931920"/>
                <a:gd name="connsiteX6" fmla="*/ 832386 w 4886960"/>
                <a:gd name="connsiteY6" fmla="*/ 1309772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040567 w 4886960"/>
                <a:gd name="connsiteY5" fmla="*/ 1249080 h 3931920"/>
                <a:gd name="connsiteX6" fmla="*/ 832386 w 4886960"/>
                <a:gd name="connsiteY6" fmla="*/ 1309772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040567 w 4886960"/>
                <a:gd name="connsiteY5" fmla="*/ 1249080 h 3931920"/>
                <a:gd name="connsiteX6" fmla="*/ 832386 w 4886960"/>
                <a:gd name="connsiteY6" fmla="*/ 1309772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51706 w 4886960"/>
                <a:gd name="connsiteY5" fmla="*/ 1137864 h 3931920"/>
                <a:gd name="connsiteX6" fmla="*/ 832386 w 4886960"/>
                <a:gd name="connsiteY6" fmla="*/ 1309772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51706 w 4886960"/>
                <a:gd name="connsiteY5" fmla="*/ 1137864 h 3931920"/>
                <a:gd name="connsiteX6" fmla="*/ 832386 w 4886960"/>
                <a:gd name="connsiteY6" fmla="*/ 1309772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51706 w 4886960"/>
                <a:gd name="connsiteY5" fmla="*/ 1137864 h 3931920"/>
                <a:gd name="connsiteX6" fmla="*/ 832386 w 4886960"/>
                <a:gd name="connsiteY6" fmla="*/ 1309772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832386 w 4886960"/>
                <a:gd name="connsiteY6" fmla="*/ 1309772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832386 w 4886960"/>
                <a:gd name="connsiteY6" fmla="*/ 1309772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832386 w 4886960"/>
                <a:gd name="connsiteY6" fmla="*/ 1309772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927557 w 4886960"/>
                <a:gd name="connsiteY6" fmla="*/ 1344287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958012 w 4886960"/>
                <a:gd name="connsiteY6" fmla="*/ 1351956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958012 w 4886960"/>
                <a:gd name="connsiteY6" fmla="*/ 1351956 h 3931920"/>
                <a:gd name="connsiteX7" fmla="*/ 725739 w 4886960"/>
                <a:gd name="connsiteY7" fmla="*/ 147273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958012 w 4886960"/>
                <a:gd name="connsiteY6" fmla="*/ 1351956 h 3931920"/>
                <a:gd name="connsiteX7" fmla="*/ 767613 w 4886960"/>
                <a:gd name="connsiteY7" fmla="*/ 1495743 h 3931920"/>
                <a:gd name="connsiteX8" fmla="*/ 721360 w 4886960"/>
                <a:gd name="connsiteY8" fmla="*/ 166624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958012 w 4886960"/>
                <a:gd name="connsiteY6" fmla="*/ 1351956 h 3931920"/>
                <a:gd name="connsiteX7" fmla="*/ 767613 w 4886960"/>
                <a:gd name="connsiteY7" fmla="*/ 1495743 h 3931920"/>
                <a:gd name="connsiteX8" fmla="*/ 702325 w 4886960"/>
                <a:gd name="connsiteY8" fmla="*/ 1681580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958012 w 4886960"/>
                <a:gd name="connsiteY6" fmla="*/ 1351956 h 3931920"/>
                <a:gd name="connsiteX7" fmla="*/ 767613 w 4886960"/>
                <a:gd name="connsiteY7" fmla="*/ 1495743 h 3931920"/>
                <a:gd name="connsiteX8" fmla="*/ 656643 w 4886960"/>
                <a:gd name="connsiteY8" fmla="*/ 1685414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958012 w 4886960"/>
                <a:gd name="connsiteY6" fmla="*/ 1351956 h 3931920"/>
                <a:gd name="connsiteX7" fmla="*/ 775227 w 4886960"/>
                <a:gd name="connsiteY7" fmla="*/ 1499577 h 3931920"/>
                <a:gd name="connsiteX8" fmla="*/ 656643 w 4886960"/>
                <a:gd name="connsiteY8" fmla="*/ 1685414 h 3931920"/>
                <a:gd name="connsiteX9" fmla="*/ 599440 w 4886960"/>
                <a:gd name="connsiteY9" fmla="*/ 1879600 h 3931920"/>
                <a:gd name="connsiteX10" fmla="*/ 477520 w 4886960"/>
                <a:gd name="connsiteY10" fmla="*/ 2357120 h 3931920"/>
                <a:gd name="connsiteX11" fmla="*/ 304800 w 4886960"/>
                <a:gd name="connsiteY11" fmla="*/ 3281680 h 3931920"/>
                <a:gd name="connsiteX12" fmla="*/ 254000 w 4886960"/>
                <a:gd name="connsiteY12" fmla="*/ 3931920 h 3931920"/>
                <a:gd name="connsiteX13" fmla="*/ 10160 w 4886960"/>
                <a:gd name="connsiteY13" fmla="*/ 3931920 h 3931920"/>
                <a:gd name="connsiteX14" fmla="*/ 0 w 4886960"/>
                <a:gd name="connsiteY14" fmla="*/ 20320 h 3931920"/>
                <a:gd name="connsiteX15" fmla="*/ 4856480 w 4886960"/>
                <a:gd name="connsiteY15" fmla="*/ 30480 h 3931920"/>
                <a:gd name="connsiteX16" fmla="*/ 4886960 w 4886960"/>
                <a:gd name="connsiteY16"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958012 w 4886960"/>
                <a:gd name="connsiteY6" fmla="*/ 1351956 h 3931920"/>
                <a:gd name="connsiteX7" fmla="*/ 656643 w 4886960"/>
                <a:gd name="connsiteY7" fmla="*/ 1685414 h 3931920"/>
                <a:gd name="connsiteX8" fmla="*/ 599440 w 4886960"/>
                <a:gd name="connsiteY8" fmla="*/ 1879600 h 3931920"/>
                <a:gd name="connsiteX9" fmla="*/ 477520 w 4886960"/>
                <a:gd name="connsiteY9" fmla="*/ 2357120 h 3931920"/>
                <a:gd name="connsiteX10" fmla="*/ 304800 w 4886960"/>
                <a:gd name="connsiteY10" fmla="*/ 3281680 h 3931920"/>
                <a:gd name="connsiteX11" fmla="*/ 254000 w 4886960"/>
                <a:gd name="connsiteY11" fmla="*/ 3931920 h 3931920"/>
                <a:gd name="connsiteX12" fmla="*/ 10160 w 4886960"/>
                <a:gd name="connsiteY12" fmla="*/ 3931920 h 3931920"/>
                <a:gd name="connsiteX13" fmla="*/ 0 w 4886960"/>
                <a:gd name="connsiteY13" fmla="*/ 20320 h 3931920"/>
                <a:gd name="connsiteX14" fmla="*/ 4856480 w 4886960"/>
                <a:gd name="connsiteY14" fmla="*/ 30480 h 3931920"/>
                <a:gd name="connsiteX15" fmla="*/ 4886960 w 4886960"/>
                <a:gd name="connsiteY15"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958012 w 4886960"/>
                <a:gd name="connsiteY6" fmla="*/ 1351956 h 3931920"/>
                <a:gd name="connsiteX7" fmla="*/ 668062 w 4886960"/>
                <a:gd name="connsiteY7" fmla="*/ 1685414 h 3931920"/>
                <a:gd name="connsiteX8" fmla="*/ 599440 w 4886960"/>
                <a:gd name="connsiteY8" fmla="*/ 1879600 h 3931920"/>
                <a:gd name="connsiteX9" fmla="*/ 477520 w 4886960"/>
                <a:gd name="connsiteY9" fmla="*/ 2357120 h 3931920"/>
                <a:gd name="connsiteX10" fmla="*/ 304800 w 4886960"/>
                <a:gd name="connsiteY10" fmla="*/ 3281680 h 3931920"/>
                <a:gd name="connsiteX11" fmla="*/ 254000 w 4886960"/>
                <a:gd name="connsiteY11" fmla="*/ 3931920 h 3931920"/>
                <a:gd name="connsiteX12" fmla="*/ 10160 w 4886960"/>
                <a:gd name="connsiteY12" fmla="*/ 3931920 h 3931920"/>
                <a:gd name="connsiteX13" fmla="*/ 0 w 4886960"/>
                <a:gd name="connsiteY13" fmla="*/ 20320 h 3931920"/>
                <a:gd name="connsiteX14" fmla="*/ 4856480 w 4886960"/>
                <a:gd name="connsiteY14" fmla="*/ 30480 h 3931920"/>
                <a:gd name="connsiteX15" fmla="*/ 4886960 w 4886960"/>
                <a:gd name="connsiteY15"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958012 w 4886960"/>
                <a:gd name="connsiteY6" fmla="*/ 1351956 h 3931920"/>
                <a:gd name="connsiteX7" fmla="*/ 668062 w 4886960"/>
                <a:gd name="connsiteY7" fmla="*/ 1685414 h 3931920"/>
                <a:gd name="connsiteX8" fmla="*/ 599440 w 4886960"/>
                <a:gd name="connsiteY8" fmla="*/ 1879600 h 3931920"/>
                <a:gd name="connsiteX9" fmla="*/ 477520 w 4886960"/>
                <a:gd name="connsiteY9" fmla="*/ 2357120 h 3931920"/>
                <a:gd name="connsiteX10" fmla="*/ 304800 w 4886960"/>
                <a:gd name="connsiteY10" fmla="*/ 3281680 h 3931920"/>
                <a:gd name="connsiteX11" fmla="*/ 254000 w 4886960"/>
                <a:gd name="connsiteY11" fmla="*/ 3931920 h 3931920"/>
                <a:gd name="connsiteX12" fmla="*/ 10160 w 4886960"/>
                <a:gd name="connsiteY12" fmla="*/ 3931920 h 3931920"/>
                <a:gd name="connsiteX13" fmla="*/ 0 w 4886960"/>
                <a:gd name="connsiteY13" fmla="*/ 20320 h 3931920"/>
                <a:gd name="connsiteX14" fmla="*/ 4856480 w 4886960"/>
                <a:gd name="connsiteY14" fmla="*/ 30480 h 3931920"/>
                <a:gd name="connsiteX15" fmla="*/ 4886960 w 4886960"/>
                <a:gd name="connsiteY15"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958012 w 4886960"/>
                <a:gd name="connsiteY6" fmla="*/ 1351956 h 3931920"/>
                <a:gd name="connsiteX7" fmla="*/ 668062 w 4886960"/>
                <a:gd name="connsiteY7" fmla="*/ 1685414 h 3931920"/>
                <a:gd name="connsiteX8" fmla="*/ 599440 w 4886960"/>
                <a:gd name="connsiteY8" fmla="*/ 1879600 h 3931920"/>
                <a:gd name="connsiteX9" fmla="*/ 458487 w 4886960"/>
                <a:gd name="connsiteY9" fmla="*/ 2414646 h 3931920"/>
                <a:gd name="connsiteX10" fmla="*/ 304800 w 4886960"/>
                <a:gd name="connsiteY10" fmla="*/ 3281680 h 3931920"/>
                <a:gd name="connsiteX11" fmla="*/ 254000 w 4886960"/>
                <a:gd name="connsiteY11" fmla="*/ 3931920 h 3931920"/>
                <a:gd name="connsiteX12" fmla="*/ 10160 w 4886960"/>
                <a:gd name="connsiteY12" fmla="*/ 3931920 h 3931920"/>
                <a:gd name="connsiteX13" fmla="*/ 0 w 4886960"/>
                <a:gd name="connsiteY13" fmla="*/ 20320 h 3931920"/>
                <a:gd name="connsiteX14" fmla="*/ 4856480 w 4886960"/>
                <a:gd name="connsiteY14" fmla="*/ 30480 h 3931920"/>
                <a:gd name="connsiteX15" fmla="*/ 4886960 w 4886960"/>
                <a:gd name="connsiteY15" fmla="*/ 0 h 3931920"/>
                <a:gd name="connsiteX0" fmla="*/ 4886960 w 4886960"/>
                <a:gd name="connsiteY0" fmla="*/ 0 h 3931920"/>
                <a:gd name="connsiteX1" fmla="*/ 4886960 w 4886960"/>
                <a:gd name="connsiteY1" fmla="*/ 1117600 h 3931920"/>
                <a:gd name="connsiteX2" fmla="*/ 4257040 w 4886960"/>
                <a:gd name="connsiteY2" fmla="*/ 1117600 h 3931920"/>
                <a:gd name="connsiteX3" fmla="*/ 3180080 w 4886960"/>
                <a:gd name="connsiteY3" fmla="*/ 1127760 h 3931920"/>
                <a:gd name="connsiteX4" fmla="*/ 2354599 w 4886960"/>
                <a:gd name="connsiteY4" fmla="*/ 1180715 h 3931920"/>
                <a:gd name="connsiteX5" fmla="*/ 1478353 w 4886960"/>
                <a:gd name="connsiteY5" fmla="*/ 1191554 h 3931920"/>
                <a:gd name="connsiteX6" fmla="*/ 958012 w 4886960"/>
                <a:gd name="connsiteY6" fmla="*/ 1351956 h 3931920"/>
                <a:gd name="connsiteX7" fmla="*/ 668062 w 4886960"/>
                <a:gd name="connsiteY7" fmla="*/ 1685414 h 3931920"/>
                <a:gd name="connsiteX8" fmla="*/ 599440 w 4886960"/>
                <a:gd name="connsiteY8" fmla="*/ 1879600 h 3931920"/>
                <a:gd name="connsiteX9" fmla="*/ 458487 w 4886960"/>
                <a:gd name="connsiteY9" fmla="*/ 2414646 h 3931920"/>
                <a:gd name="connsiteX10" fmla="*/ 316221 w 4886960"/>
                <a:gd name="connsiteY10" fmla="*/ 3285517 h 3931920"/>
                <a:gd name="connsiteX11" fmla="*/ 254000 w 4886960"/>
                <a:gd name="connsiteY11" fmla="*/ 3931920 h 3931920"/>
                <a:gd name="connsiteX12" fmla="*/ 10160 w 4886960"/>
                <a:gd name="connsiteY12" fmla="*/ 3931920 h 3931920"/>
                <a:gd name="connsiteX13" fmla="*/ 0 w 4886960"/>
                <a:gd name="connsiteY13" fmla="*/ 20320 h 3931920"/>
                <a:gd name="connsiteX14" fmla="*/ 4856480 w 4886960"/>
                <a:gd name="connsiteY14" fmla="*/ 30480 h 3931920"/>
                <a:gd name="connsiteX15" fmla="*/ 4886960 w 4886960"/>
                <a:gd name="connsiteY15" fmla="*/ 0 h 3931920"/>
                <a:gd name="connsiteX0" fmla="*/ 4900039 w 4900039"/>
                <a:gd name="connsiteY0" fmla="*/ 0 h 3954929"/>
                <a:gd name="connsiteX1" fmla="*/ 4900039 w 4900039"/>
                <a:gd name="connsiteY1" fmla="*/ 1117600 h 3954929"/>
                <a:gd name="connsiteX2" fmla="*/ 4270119 w 4900039"/>
                <a:gd name="connsiteY2" fmla="*/ 1117600 h 3954929"/>
                <a:gd name="connsiteX3" fmla="*/ 3193159 w 4900039"/>
                <a:gd name="connsiteY3" fmla="*/ 1127760 h 3954929"/>
                <a:gd name="connsiteX4" fmla="*/ 2367678 w 4900039"/>
                <a:gd name="connsiteY4" fmla="*/ 1180715 h 3954929"/>
                <a:gd name="connsiteX5" fmla="*/ 1491432 w 4900039"/>
                <a:gd name="connsiteY5" fmla="*/ 1191554 h 3954929"/>
                <a:gd name="connsiteX6" fmla="*/ 971091 w 4900039"/>
                <a:gd name="connsiteY6" fmla="*/ 1351956 h 3954929"/>
                <a:gd name="connsiteX7" fmla="*/ 681141 w 4900039"/>
                <a:gd name="connsiteY7" fmla="*/ 1685414 h 3954929"/>
                <a:gd name="connsiteX8" fmla="*/ 612519 w 4900039"/>
                <a:gd name="connsiteY8" fmla="*/ 1879600 h 3954929"/>
                <a:gd name="connsiteX9" fmla="*/ 471566 w 4900039"/>
                <a:gd name="connsiteY9" fmla="*/ 2414646 h 3954929"/>
                <a:gd name="connsiteX10" fmla="*/ 329300 w 4900039"/>
                <a:gd name="connsiteY10" fmla="*/ 3285517 h 3954929"/>
                <a:gd name="connsiteX11" fmla="*/ 267079 w 4900039"/>
                <a:gd name="connsiteY11" fmla="*/ 3931920 h 3954929"/>
                <a:gd name="connsiteX12" fmla="*/ 398 w 4900039"/>
                <a:gd name="connsiteY12" fmla="*/ 3954929 h 3954929"/>
                <a:gd name="connsiteX13" fmla="*/ 13079 w 4900039"/>
                <a:gd name="connsiteY13" fmla="*/ 20320 h 3954929"/>
                <a:gd name="connsiteX14" fmla="*/ 4869559 w 4900039"/>
                <a:gd name="connsiteY14" fmla="*/ 30480 h 3954929"/>
                <a:gd name="connsiteX15" fmla="*/ 4900039 w 4900039"/>
                <a:gd name="connsiteY15" fmla="*/ 0 h 3954929"/>
                <a:gd name="connsiteX0" fmla="*/ 4909801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01194 w 4909801"/>
                <a:gd name="connsiteY5" fmla="*/ 1191554 h 3954929"/>
                <a:gd name="connsiteX6" fmla="*/ 980853 w 4909801"/>
                <a:gd name="connsiteY6" fmla="*/ 1351956 h 3954929"/>
                <a:gd name="connsiteX7" fmla="*/ 690903 w 4909801"/>
                <a:gd name="connsiteY7" fmla="*/ 1685414 h 3954929"/>
                <a:gd name="connsiteX8" fmla="*/ 622281 w 4909801"/>
                <a:gd name="connsiteY8" fmla="*/ 1879600 h 3954929"/>
                <a:gd name="connsiteX9" fmla="*/ 481328 w 4909801"/>
                <a:gd name="connsiteY9" fmla="*/ 241464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879321 w 4909801"/>
                <a:gd name="connsiteY14" fmla="*/ 30480 h 3954929"/>
                <a:gd name="connsiteX15" fmla="*/ 4909801 w 4909801"/>
                <a:gd name="connsiteY15" fmla="*/ 0 h 3954929"/>
                <a:gd name="connsiteX0" fmla="*/ 4902188 w 4909801"/>
                <a:gd name="connsiteY0" fmla="*/ 0 h 3970269"/>
                <a:gd name="connsiteX1" fmla="*/ 4909801 w 4909801"/>
                <a:gd name="connsiteY1" fmla="*/ 1132940 h 3970269"/>
                <a:gd name="connsiteX2" fmla="*/ 4279881 w 4909801"/>
                <a:gd name="connsiteY2" fmla="*/ 1132940 h 3970269"/>
                <a:gd name="connsiteX3" fmla="*/ 3202921 w 4909801"/>
                <a:gd name="connsiteY3" fmla="*/ 1143100 h 3970269"/>
                <a:gd name="connsiteX4" fmla="*/ 2377440 w 4909801"/>
                <a:gd name="connsiteY4" fmla="*/ 1196055 h 3970269"/>
                <a:gd name="connsiteX5" fmla="*/ 1501194 w 4909801"/>
                <a:gd name="connsiteY5" fmla="*/ 1206894 h 3970269"/>
                <a:gd name="connsiteX6" fmla="*/ 980853 w 4909801"/>
                <a:gd name="connsiteY6" fmla="*/ 1367296 h 3970269"/>
                <a:gd name="connsiteX7" fmla="*/ 690903 w 4909801"/>
                <a:gd name="connsiteY7" fmla="*/ 1700754 h 3970269"/>
                <a:gd name="connsiteX8" fmla="*/ 622281 w 4909801"/>
                <a:gd name="connsiteY8" fmla="*/ 1894940 h 3970269"/>
                <a:gd name="connsiteX9" fmla="*/ 481328 w 4909801"/>
                <a:gd name="connsiteY9" fmla="*/ 2429986 h 3970269"/>
                <a:gd name="connsiteX10" fmla="*/ 339062 w 4909801"/>
                <a:gd name="connsiteY10" fmla="*/ 3300857 h 3970269"/>
                <a:gd name="connsiteX11" fmla="*/ 276841 w 4909801"/>
                <a:gd name="connsiteY11" fmla="*/ 3947260 h 3970269"/>
                <a:gd name="connsiteX12" fmla="*/ 10160 w 4909801"/>
                <a:gd name="connsiteY12" fmla="*/ 3970269 h 3970269"/>
                <a:gd name="connsiteX13" fmla="*/ 0 w 4909801"/>
                <a:gd name="connsiteY13" fmla="*/ 20320 h 3970269"/>
                <a:gd name="connsiteX14" fmla="*/ 4879321 w 4909801"/>
                <a:gd name="connsiteY14" fmla="*/ 45820 h 3970269"/>
                <a:gd name="connsiteX15" fmla="*/ 4902188 w 4909801"/>
                <a:gd name="connsiteY15" fmla="*/ 0 h 3970269"/>
                <a:gd name="connsiteX0" fmla="*/ 4894574 w 4909801"/>
                <a:gd name="connsiteY0" fmla="*/ 0 h 3977938"/>
                <a:gd name="connsiteX1" fmla="*/ 4909801 w 4909801"/>
                <a:gd name="connsiteY1" fmla="*/ 1140609 h 3977938"/>
                <a:gd name="connsiteX2" fmla="*/ 4279881 w 4909801"/>
                <a:gd name="connsiteY2" fmla="*/ 1140609 h 3977938"/>
                <a:gd name="connsiteX3" fmla="*/ 3202921 w 4909801"/>
                <a:gd name="connsiteY3" fmla="*/ 1150769 h 3977938"/>
                <a:gd name="connsiteX4" fmla="*/ 2377440 w 4909801"/>
                <a:gd name="connsiteY4" fmla="*/ 1203724 h 3977938"/>
                <a:gd name="connsiteX5" fmla="*/ 1501194 w 4909801"/>
                <a:gd name="connsiteY5" fmla="*/ 1214563 h 3977938"/>
                <a:gd name="connsiteX6" fmla="*/ 980853 w 4909801"/>
                <a:gd name="connsiteY6" fmla="*/ 1374965 h 3977938"/>
                <a:gd name="connsiteX7" fmla="*/ 690903 w 4909801"/>
                <a:gd name="connsiteY7" fmla="*/ 1708423 h 3977938"/>
                <a:gd name="connsiteX8" fmla="*/ 622281 w 4909801"/>
                <a:gd name="connsiteY8" fmla="*/ 1902609 h 3977938"/>
                <a:gd name="connsiteX9" fmla="*/ 481328 w 4909801"/>
                <a:gd name="connsiteY9" fmla="*/ 2437655 h 3977938"/>
                <a:gd name="connsiteX10" fmla="*/ 339062 w 4909801"/>
                <a:gd name="connsiteY10" fmla="*/ 3308526 h 3977938"/>
                <a:gd name="connsiteX11" fmla="*/ 276841 w 4909801"/>
                <a:gd name="connsiteY11" fmla="*/ 3954929 h 3977938"/>
                <a:gd name="connsiteX12" fmla="*/ 10160 w 4909801"/>
                <a:gd name="connsiteY12" fmla="*/ 3977938 h 3977938"/>
                <a:gd name="connsiteX13" fmla="*/ 0 w 4909801"/>
                <a:gd name="connsiteY13" fmla="*/ 27989 h 3977938"/>
                <a:gd name="connsiteX14" fmla="*/ 4879321 w 4909801"/>
                <a:gd name="connsiteY14" fmla="*/ 53489 h 3977938"/>
                <a:gd name="connsiteX15" fmla="*/ 4894574 w 4909801"/>
                <a:gd name="connsiteY15" fmla="*/ 0 h 3977938"/>
                <a:gd name="connsiteX0" fmla="*/ 4894574 w 4909801"/>
                <a:gd name="connsiteY0" fmla="*/ 0 h 3977938"/>
                <a:gd name="connsiteX1" fmla="*/ 4909801 w 4909801"/>
                <a:gd name="connsiteY1" fmla="*/ 1140609 h 3977938"/>
                <a:gd name="connsiteX2" fmla="*/ 4279881 w 4909801"/>
                <a:gd name="connsiteY2" fmla="*/ 1140609 h 3977938"/>
                <a:gd name="connsiteX3" fmla="*/ 3202921 w 4909801"/>
                <a:gd name="connsiteY3" fmla="*/ 1150769 h 3977938"/>
                <a:gd name="connsiteX4" fmla="*/ 2377440 w 4909801"/>
                <a:gd name="connsiteY4" fmla="*/ 1203724 h 3977938"/>
                <a:gd name="connsiteX5" fmla="*/ 1501194 w 4909801"/>
                <a:gd name="connsiteY5" fmla="*/ 1214563 h 3977938"/>
                <a:gd name="connsiteX6" fmla="*/ 980853 w 4909801"/>
                <a:gd name="connsiteY6" fmla="*/ 1374965 h 3977938"/>
                <a:gd name="connsiteX7" fmla="*/ 690903 w 4909801"/>
                <a:gd name="connsiteY7" fmla="*/ 1708423 h 3977938"/>
                <a:gd name="connsiteX8" fmla="*/ 622281 w 4909801"/>
                <a:gd name="connsiteY8" fmla="*/ 1902609 h 3977938"/>
                <a:gd name="connsiteX9" fmla="*/ 481328 w 4909801"/>
                <a:gd name="connsiteY9" fmla="*/ 2437655 h 3977938"/>
                <a:gd name="connsiteX10" fmla="*/ 339062 w 4909801"/>
                <a:gd name="connsiteY10" fmla="*/ 3308526 h 3977938"/>
                <a:gd name="connsiteX11" fmla="*/ 276841 w 4909801"/>
                <a:gd name="connsiteY11" fmla="*/ 3954929 h 3977938"/>
                <a:gd name="connsiteX12" fmla="*/ 10160 w 4909801"/>
                <a:gd name="connsiteY12" fmla="*/ 3977938 h 3977938"/>
                <a:gd name="connsiteX13" fmla="*/ 0 w 4909801"/>
                <a:gd name="connsiteY13" fmla="*/ 27989 h 3977938"/>
                <a:gd name="connsiteX14" fmla="*/ 4894574 w 4909801"/>
                <a:gd name="connsiteY14" fmla="*/ 0 h 3977938"/>
                <a:gd name="connsiteX0" fmla="*/ 4902187 w 4909801"/>
                <a:gd name="connsiteY0" fmla="*/ 0 h 3966433"/>
                <a:gd name="connsiteX1" fmla="*/ 4909801 w 4909801"/>
                <a:gd name="connsiteY1" fmla="*/ 1129104 h 3966433"/>
                <a:gd name="connsiteX2" fmla="*/ 4279881 w 4909801"/>
                <a:gd name="connsiteY2" fmla="*/ 1129104 h 3966433"/>
                <a:gd name="connsiteX3" fmla="*/ 3202921 w 4909801"/>
                <a:gd name="connsiteY3" fmla="*/ 1139264 h 3966433"/>
                <a:gd name="connsiteX4" fmla="*/ 2377440 w 4909801"/>
                <a:gd name="connsiteY4" fmla="*/ 1192219 h 3966433"/>
                <a:gd name="connsiteX5" fmla="*/ 1501194 w 4909801"/>
                <a:gd name="connsiteY5" fmla="*/ 1203058 h 3966433"/>
                <a:gd name="connsiteX6" fmla="*/ 980853 w 4909801"/>
                <a:gd name="connsiteY6" fmla="*/ 1363460 h 3966433"/>
                <a:gd name="connsiteX7" fmla="*/ 690903 w 4909801"/>
                <a:gd name="connsiteY7" fmla="*/ 1696918 h 3966433"/>
                <a:gd name="connsiteX8" fmla="*/ 622281 w 4909801"/>
                <a:gd name="connsiteY8" fmla="*/ 1891104 h 3966433"/>
                <a:gd name="connsiteX9" fmla="*/ 481328 w 4909801"/>
                <a:gd name="connsiteY9" fmla="*/ 2426150 h 3966433"/>
                <a:gd name="connsiteX10" fmla="*/ 339062 w 4909801"/>
                <a:gd name="connsiteY10" fmla="*/ 3297021 h 3966433"/>
                <a:gd name="connsiteX11" fmla="*/ 276841 w 4909801"/>
                <a:gd name="connsiteY11" fmla="*/ 3943424 h 3966433"/>
                <a:gd name="connsiteX12" fmla="*/ 10160 w 4909801"/>
                <a:gd name="connsiteY12" fmla="*/ 3966433 h 3966433"/>
                <a:gd name="connsiteX13" fmla="*/ 0 w 4909801"/>
                <a:gd name="connsiteY13" fmla="*/ 16484 h 3966433"/>
                <a:gd name="connsiteX14" fmla="*/ 4902187 w 4909801"/>
                <a:gd name="connsiteY14" fmla="*/ 0 h 3966433"/>
                <a:gd name="connsiteX0" fmla="*/ 4902187 w 4909801"/>
                <a:gd name="connsiteY0" fmla="*/ 0 h 3958764"/>
                <a:gd name="connsiteX1" fmla="*/ 4909801 w 4909801"/>
                <a:gd name="connsiteY1" fmla="*/ 1121435 h 3958764"/>
                <a:gd name="connsiteX2" fmla="*/ 4279881 w 4909801"/>
                <a:gd name="connsiteY2" fmla="*/ 1121435 h 3958764"/>
                <a:gd name="connsiteX3" fmla="*/ 3202921 w 4909801"/>
                <a:gd name="connsiteY3" fmla="*/ 1131595 h 3958764"/>
                <a:gd name="connsiteX4" fmla="*/ 2377440 w 4909801"/>
                <a:gd name="connsiteY4" fmla="*/ 1184550 h 3958764"/>
                <a:gd name="connsiteX5" fmla="*/ 1501194 w 4909801"/>
                <a:gd name="connsiteY5" fmla="*/ 1195389 h 3958764"/>
                <a:gd name="connsiteX6" fmla="*/ 980853 w 4909801"/>
                <a:gd name="connsiteY6" fmla="*/ 1355791 h 3958764"/>
                <a:gd name="connsiteX7" fmla="*/ 690903 w 4909801"/>
                <a:gd name="connsiteY7" fmla="*/ 1689249 h 3958764"/>
                <a:gd name="connsiteX8" fmla="*/ 622281 w 4909801"/>
                <a:gd name="connsiteY8" fmla="*/ 1883435 h 3958764"/>
                <a:gd name="connsiteX9" fmla="*/ 481328 w 4909801"/>
                <a:gd name="connsiteY9" fmla="*/ 2418481 h 3958764"/>
                <a:gd name="connsiteX10" fmla="*/ 339062 w 4909801"/>
                <a:gd name="connsiteY10" fmla="*/ 3289352 h 3958764"/>
                <a:gd name="connsiteX11" fmla="*/ 276841 w 4909801"/>
                <a:gd name="connsiteY11" fmla="*/ 3935755 h 3958764"/>
                <a:gd name="connsiteX12" fmla="*/ 10160 w 4909801"/>
                <a:gd name="connsiteY12" fmla="*/ 3958764 h 3958764"/>
                <a:gd name="connsiteX13" fmla="*/ 0 w 4909801"/>
                <a:gd name="connsiteY13" fmla="*/ 8815 h 3958764"/>
                <a:gd name="connsiteX14" fmla="*/ 4902187 w 4909801"/>
                <a:gd name="connsiteY14" fmla="*/ 0 h 3958764"/>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01194 w 4909801"/>
                <a:gd name="connsiteY5" fmla="*/ 1191554 h 3954929"/>
                <a:gd name="connsiteX6" fmla="*/ 980853 w 4909801"/>
                <a:gd name="connsiteY6" fmla="*/ 1351956 h 3954929"/>
                <a:gd name="connsiteX7" fmla="*/ 690903 w 4909801"/>
                <a:gd name="connsiteY7" fmla="*/ 1685414 h 3954929"/>
                <a:gd name="connsiteX8" fmla="*/ 622281 w 4909801"/>
                <a:gd name="connsiteY8" fmla="*/ 1879600 h 3954929"/>
                <a:gd name="connsiteX9" fmla="*/ 481328 w 4909801"/>
                <a:gd name="connsiteY9" fmla="*/ 241464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401754 w 4909801"/>
                <a:gd name="connsiteY5" fmla="*/ 1053493 h 3954929"/>
                <a:gd name="connsiteX6" fmla="*/ 980853 w 4909801"/>
                <a:gd name="connsiteY6" fmla="*/ 1351956 h 3954929"/>
                <a:gd name="connsiteX7" fmla="*/ 690903 w 4909801"/>
                <a:gd name="connsiteY7" fmla="*/ 1685414 h 3954929"/>
                <a:gd name="connsiteX8" fmla="*/ 622281 w 4909801"/>
                <a:gd name="connsiteY8" fmla="*/ 1879600 h 3954929"/>
                <a:gd name="connsiteX9" fmla="*/ 481328 w 4909801"/>
                <a:gd name="connsiteY9" fmla="*/ 241464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401754 w 4909801"/>
                <a:gd name="connsiteY5" fmla="*/ 1053493 h 3954929"/>
                <a:gd name="connsiteX6" fmla="*/ 980853 w 4909801"/>
                <a:gd name="connsiteY6" fmla="*/ 1351956 h 3954929"/>
                <a:gd name="connsiteX7" fmla="*/ 690903 w 4909801"/>
                <a:gd name="connsiteY7" fmla="*/ 1685414 h 3954929"/>
                <a:gd name="connsiteX8" fmla="*/ 622281 w 4909801"/>
                <a:gd name="connsiteY8" fmla="*/ 1879600 h 3954929"/>
                <a:gd name="connsiteX9" fmla="*/ 481328 w 4909801"/>
                <a:gd name="connsiteY9" fmla="*/ 241464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439999 w 4909801"/>
                <a:gd name="connsiteY5" fmla="*/ 992132 h 3954929"/>
                <a:gd name="connsiteX6" fmla="*/ 980853 w 4909801"/>
                <a:gd name="connsiteY6" fmla="*/ 1351956 h 3954929"/>
                <a:gd name="connsiteX7" fmla="*/ 690903 w 4909801"/>
                <a:gd name="connsiteY7" fmla="*/ 1685414 h 3954929"/>
                <a:gd name="connsiteX8" fmla="*/ 622281 w 4909801"/>
                <a:gd name="connsiteY8" fmla="*/ 1879600 h 3954929"/>
                <a:gd name="connsiteX9" fmla="*/ 481328 w 4909801"/>
                <a:gd name="connsiteY9" fmla="*/ 241464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980853 w 4909801"/>
                <a:gd name="connsiteY5" fmla="*/ 1351956 h 3954929"/>
                <a:gd name="connsiteX6" fmla="*/ 690903 w 4909801"/>
                <a:gd name="connsiteY6" fmla="*/ 1685414 h 3954929"/>
                <a:gd name="connsiteX7" fmla="*/ 622281 w 4909801"/>
                <a:gd name="connsiteY7" fmla="*/ 1879600 h 3954929"/>
                <a:gd name="connsiteX8" fmla="*/ 481328 w 4909801"/>
                <a:gd name="connsiteY8" fmla="*/ 2414646 h 3954929"/>
                <a:gd name="connsiteX9" fmla="*/ 339062 w 4909801"/>
                <a:gd name="connsiteY9" fmla="*/ 3285517 h 3954929"/>
                <a:gd name="connsiteX10" fmla="*/ 276841 w 4909801"/>
                <a:gd name="connsiteY10" fmla="*/ 3931920 h 3954929"/>
                <a:gd name="connsiteX11" fmla="*/ 10160 w 4909801"/>
                <a:gd name="connsiteY11" fmla="*/ 3954929 h 3954929"/>
                <a:gd name="connsiteX12" fmla="*/ 0 w 4909801"/>
                <a:gd name="connsiteY12" fmla="*/ 4980 h 3954929"/>
                <a:gd name="connsiteX13" fmla="*/ 4905993 w 4909801"/>
                <a:gd name="connsiteY13"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22204 w 4909801"/>
                <a:gd name="connsiteY5" fmla="*/ 1194501 h 3954929"/>
                <a:gd name="connsiteX6" fmla="*/ 980853 w 4909801"/>
                <a:gd name="connsiteY6" fmla="*/ 1351956 h 3954929"/>
                <a:gd name="connsiteX7" fmla="*/ 690903 w 4909801"/>
                <a:gd name="connsiteY7" fmla="*/ 1685414 h 3954929"/>
                <a:gd name="connsiteX8" fmla="*/ 622281 w 4909801"/>
                <a:gd name="connsiteY8" fmla="*/ 1879600 h 3954929"/>
                <a:gd name="connsiteX9" fmla="*/ 481328 w 4909801"/>
                <a:gd name="connsiteY9" fmla="*/ 241464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22204 w 4909801"/>
                <a:gd name="connsiteY5" fmla="*/ 1194501 h 3954929"/>
                <a:gd name="connsiteX6" fmla="*/ 980853 w 4909801"/>
                <a:gd name="connsiteY6" fmla="*/ 1351956 h 3954929"/>
                <a:gd name="connsiteX7" fmla="*/ 690903 w 4909801"/>
                <a:gd name="connsiteY7" fmla="*/ 1685414 h 3954929"/>
                <a:gd name="connsiteX8" fmla="*/ 622281 w 4909801"/>
                <a:gd name="connsiteY8" fmla="*/ 1879600 h 3954929"/>
                <a:gd name="connsiteX9" fmla="*/ 481328 w 4909801"/>
                <a:gd name="connsiteY9" fmla="*/ 241464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22204 w 4909801"/>
                <a:gd name="connsiteY5" fmla="*/ 1194501 h 3954929"/>
                <a:gd name="connsiteX6" fmla="*/ 980853 w 4909801"/>
                <a:gd name="connsiteY6" fmla="*/ 1351956 h 3954929"/>
                <a:gd name="connsiteX7" fmla="*/ 690903 w 4909801"/>
                <a:gd name="connsiteY7" fmla="*/ 1685414 h 3954929"/>
                <a:gd name="connsiteX8" fmla="*/ 622281 w 4909801"/>
                <a:gd name="connsiteY8" fmla="*/ 1879600 h 3954929"/>
                <a:gd name="connsiteX9" fmla="*/ 481328 w 4909801"/>
                <a:gd name="connsiteY9" fmla="*/ 241464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22204 w 4909801"/>
                <a:gd name="connsiteY5" fmla="*/ 1194501 h 3954929"/>
                <a:gd name="connsiteX6" fmla="*/ 965555 w 4909801"/>
                <a:gd name="connsiteY6" fmla="*/ 1359627 h 3954929"/>
                <a:gd name="connsiteX7" fmla="*/ 690903 w 4909801"/>
                <a:gd name="connsiteY7" fmla="*/ 1685414 h 3954929"/>
                <a:gd name="connsiteX8" fmla="*/ 622281 w 4909801"/>
                <a:gd name="connsiteY8" fmla="*/ 1879600 h 3954929"/>
                <a:gd name="connsiteX9" fmla="*/ 481328 w 4909801"/>
                <a:gd name="connsiteY9" fmla="*/ 241464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22204 w 4909801"/>
                <a:gd name="connsiteY5" fmla="*/ 1194501 h 3954929"/>
                <a:gd name="connsiteX6" fmla="*/ 965555 w 4909801"/>
                <a:gd name="connsiteY6" fmla="*/ 1359627 h 3954929"/>
                <a:gd name="connsiteX7" fmla="*/ 675605 w 4909801"/>
                <a:gd name="connsiteY7" fmla="*/ 1708425 h 3954929"/>
                <a:gd name="connsiteX8" fmla="*/ 622281 w 4909801"/>
                <a:gd name="connsiteY8" fmla="*/ 1879600 h 3954929"/>
                <a:gd name="connsiteX9" fmla="*/ 481328 w 4909801"/>
                <a:gd name="connsiteY9" fmla="*/ 241464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22204 w 4909801"/>
                <a:gd name="connsiteY5" fmla="*/ 1194501 h 3954929"/>
                <a:gd name="connsiteX6" fmla="*/ 965555 w 4909801"/>
                <a:gd name="connsiteY6" fmla="*/ 1359627 h 3954929"/>
                <a:gd name="connsiteX7" fmla="*/ 675605 w 4909801"/>
                <a:gd name="connsiteY7" fmla="*/ 1708425 h 3954929"/>
                <a:gd name="connsiteX8" fmla="*/ 599334 w 4909801"/>
                <a:gd name="connsiteY8" fmla="*/ 1917951 h 3954929"/>
                <a:gd name="connsiteX9" fmla="*/ 481328 w 4909801"/>
                <a:gd name="connsiteY9" fmla="*/ 241464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22204 w 4909801"/>
                <a:gd name="connsiteY5" fmla="*/ 1194501 h 3954929"/>
                <a:gd name="connsiteX6" fmla="*/ 965555 w 4909801"/>
                <a:gd name="connsiteY6" fmla="*/ 1359627 h 3954929"/>
                <a:gd name="connsiteX7" fmla="*/ 675605 w 4909801"/>
                <a:gd name="connsiteY7" fmla="*/ 1708425 h 3954929"/>
                <a:gd name="connsiteX8" fmla="*/ 599334 w 4909801"/>
                <a:gd name="connsiteY8" fmla="*/ 1917951 h 3954929"/>
                <a:gd name="connsiteX9" fmla="*/ 458380 w 4909801"/>
                <a:gd name="connsiteY9" fmla="*/ 244532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22204 w 4909801"/>
                <a:gd name="connsiteY5" fmla="*/ 1194501 h 3954929"/>
                <a:gd name="connsiteX6" fmla="*/ 965555 w 4909801"/>
                <a:gd name="connsiteY6" fmla="*/ 1359627 h 3954929"/>
                <a:gd name="connsiteX7" fmla="*/ 675605 w 4909801"/>
                <a:gd name="connsiteY7" fmla="*/ 1708425 h 3954929"/>
                <a:gd name="connsiteX8" fmla="*/ 599334 w 4909801"/>
                <a:gd name="connsiteY8" fmla="*/ 1917951 h 3954929"/>
                <a:gd name="connsiteX9" fmla="*/ 458380 w 4909801"/>
                <a:gd name="connsiteY9" fmla="*/ 244532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22204 w 4909801"/>
                <a:gd name="connsiteY5" fmla="*/ 1194501 h 3954929"/>
                <a:gd name="connsiteX6" fmla="*/ 965555 w 4909801"/>
                <a:gd name="connsiteY6" fmla="*/ 1359627 h 3954929"/>
                <a:gd name="connsiteX7" fmla="*/ 675605 w 4909801"/>
                <a:gd name="connsiteY7" fmla="*/ 1708425 h 3954929"/>
                <a:gd name="connsiteX8" fmla="*/ 599334 w 4909801"/>
                <a:gd name="connsiteY8" fmla="*/ 1917951 h 3954929"/>
                <a:gd name="connsiteX9" fmla="*/ 458380 w 4909801"/>
                <a:gd name="connsiteY9" fmla="*/ 2445326 h 3954929"/>
                <a:gd name="connsiteX10" fmla="*/ 339062 w 4909801"/>
                <a:gd name="connsiteY10" fmla="*/ 3285517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22204 w 4909801"/>
                <a:gd name="connsiteY5" fmla="*/ 1194501 h 3954929"/>
                <a:gd name="connsiteX6" fmla="*/ 965555 w 4909801"/>
                <a:gd name="connsiteY6" fmla="*/ 1359627 h 3954929"/>
                <a:gd name="connsiteX7" fmla="*/ 675605 w 4909801"/>
                <a:gd name="connsiteY7" fmla="*/ 1708425 h 3954929"/>
                <a:gd name="connsiteX8" fmla="*/ 599334 w 4909801"/>
                <a:gd name="connsiteY8" fmla="*/ 1917951 h 3954929"/>
                <a:gd name="connsiteX9" fmla="*/ 458380 w 4909801"/>
                <a:gd name="connsiteY9" fmla="*/ 2445326 h 3954929"/>
                <a:gd name="connsiteX10" fmla="*/ 316115 w 4909801"/>
                <a:gd name="connsiteY10" fmla="*/ 3300858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29"/>
                <a:gd name="connsiteX1" fmla="*/ 4909801 w 4909801"/>
                <a:gd name="connsiteY1" fmla="*/ 1117600 h 3954929"/>
                <a:gd name="connsiteX2" fmla="*/ 4279881 w 4909801"/>
                <a:gd name="connsiteY2" fmla="*/ 1117600 h 3954929"/>
                <a:gd name="connsiteX3" fmla="*/ 3202921 w 4909801"/>
                <a:gd name="connsiteY3" fmla="*/ 1127760 h 3954929"/>
                <a:gd name="connsiteX4" fmla="*/ 2377440 w 4909801"/>
                <a:gd name="connsiteY4" fmla="*/ 1180715 h 3954929"/>
                <a:gd name="connsiteX5" fmla="*/ 1522204 w 4909801"/>
                <a:gd name="connsiteY5" fmla="*/ 1194501 h 3954929"/>
                <a:gd name="connsiteX6" fmla="*/ 965555 w 4909801"/>
                <a:gd name="connsiteY6" fmla="*/ 1359627 h 3954929"/>
                <a:gd name="connsiteX7" fmla="*/ 675605 w 4909801"/>
                <a:gd name="connsiteY7" fmla="*/ 1708425 h 3954929"/>
                <a:gd name="connsiteX8" fmla="*/ 599334 w 4909801"/>
                <a:gd name="connsiteY8" fmla="*/ 1917951 h 3954929"/>
                <a:gd name="connsiteX9" fmla="*/ 458380 w 4909801"/>
                <a:gd name="connsiteY9" fmla="*/ 2445326 h 3954929"/>
                <a:gd name="connsiteX10" fmla="*/ 316115 w 4909801"/>
                <a:gd name="connsiteY10" fmla="*/ 3300858 h 3954929"/>
                <a:gd name="connsiteX11" fmla="*/ 276841 w 4909801"/>
                <a:gd name="connsiteY11" fmla="*/ 393192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3954931"/>
                <a:gd name="connsiteX1" fmla="*/ 4909801 w 4909801"/>
                <a:gd name="connsiteY1" fmla="*/ 1117600 h 3954931"/>
                <a:gd name="connsiteX2" fmla="*/ 4279881 w 4909801"/>
                <a:gd name="connsiteY2" fmla="*/ 1117600 h 3954931"/>
                <a:gd name="connsiteX3" fmla="*/ 3202921 w 4909801"/>
                <a:gd name="connsiteY3" fmla="*/ 1127760 h 3954931"/>
                <a:gd name="connsiteX4" fmla="*/ 2377440 w 4909801"/>
                <a:gd name="connsiteY4" fmla="*/ 1180715 h 3954931"/>
                <a:gd name="connsiteX5" fmla="*/ 1522204 w 4909801"/>
                <a:gd name="connsiteY5" fmla="*/ 1194501 h 3954931"/>
                <a:gd name="connsiteX6" fmla="*/ 965555 w 4909801"/>
                <a:gd name="connsiteY6" fmla="*/ 1359627 h 3954931"/>
                <a:gd name="connsiteX7" fmla="*/ 675605 w 4909801"/>
                <a:gd name="connsiteY7" fmla="*/ 1708425 h 3954931"/>
                <a:gd name="connsiteX8" fmla="*/ 599334 w 4909801"/>
                <a:gd name="connsiteY8" fmla="*/ 1917951 h 3954931"/>
                <a:gd name="connsiteX9" fmla="*/ 458380 w 4909801"/>
                <a:gd name="connsiteY9" fmla="*/ 2445326 h 3954931"/>
                <a:gd name="connsiteX10" fmla="*/ 316115 w 4909801"/>
                <a:gd name="connsiteY10" fmla="*/ 3300858 h 3954931"/>
                <a:gd name="connsiteX11" fmla="*/ 261542 w 4909801"/>
                <a:gd name="connsiteY11" fmla="*/ 3954931 h 3954931"/>
                <a:gd name="connsiteX12" fmla="*/ 10160 w 4909801"/>
                <a:gd name="connsiteY12" fmla="*/ 3954929 h 3954931"/>
                <a:gd name="connsiteX13" fmla="*/ 0 w 4909801"/>
                <a:gd name="connsiteY13" fmla="*/ 4980 h 3954931"/>
                <a:gd name="connsiteX14" fmla="*/ 4905993 w 4909801"/>
                <a:gd name="connsiteY14" fmla="*/ 0 h 3954931"/>
                <a:gd name="connsiteX0" fmla="*/ 4905993 w 4909801"/>
                <a:gd name="connsiteY0" fmla="*/ 0 h 3954931"/>
                <a:gd name="connsiteX1" fmla="*/ 4909801 w 4909801"/>
                <a:gd name="connsiteY1" fmla="*/ 1080784 h 3954931"/>
                <a:gd name="connsiteX2" fmla="*/ 4279881 w 4909801"/>
                <a:gd name="connsiteY2" fmla="*/ 1117600 h 3954931"/>
                <a:gd name="connsiteX3" fmla="*/ 3202921 w 4909801"/>
                <a:gd name="connsiteY3" fmla="*/ 1127760 h 3954931"/>
                <a:gd name="connsiteX4" fmla="*/ 2377440 w 4909801"/>
                <a:gd name="connsiteY4" fmla="*/ 1180715 h 3954931"/>
                <a:gd name="connsiteX5" fmla="*/ 1522204 w 4909801"/>
                <a:gd name="connsiteY5" fmla="*/ 1194501 h 3954931"/>
                <a:gd name="connsiteX6" fmla="*/ 965555 w 4909801"/>
                <a:gd name="connsiteY6" fmla="*/ 1359627 h 3954931"/>
                <a:gd name="connsiteX7" fmla="*/ 675605 w 4909801"/>
                <a:gd name="connsiteY7" fmla="*/ 1708425 h 3954931"/>
                <a:gd name="connsiteX8" fmla="*/ 599334 w 4909801"/>
                <a:gd name="connsiteY8" fmla="*/ 1917951 h 3954931"/>
                <a:gd name="connsiteX9" fmla="*/ 458380 w 4909801"/>
                <a:gd name="connsiteY9" fmla="*/ 2445326 h 3954931"/>
                <a:gd name="connsiteX10" fmla="*/ 316115 w 4909801"/>
                <a:gd name="connsiteY10" fmla="*/ 3300858 h 3954931"/>
                <a:gd name="connsiteX11" fmla="*/ 261542 w 4909801"/>
                <a:gd name="connsiteY11" fmla="*/ 3954931 h 3954931"/>
                <a:gd name="connsiteX12" fmla="*/ 10160 w 4909801"/>
                <a:gd name="connsiteY12" fmla="*/ 3954929 h 3954931"/>
                <a:gd name="connsiteX13" fmla="*/ 0 w 4909801"/>
                <a:gd name="connsiteY13" fmla="*/ 4980 h 3954931"/>
                <a:gd name="connsiteX14" fmla="*/ 4905993 w 4909801"/>
                <a:gd name="connsiteY14" fmla="*/ 0 h 3954931"/>
                <a:gd name="connsiteX0" fmla="*/ 4905993 w 4909801"/>
                <a:gd name="connsiteY0" fmla="*/ 0 h 3954931"/>
                <a:gd name="connsiteX1" fmla="*/ 4909801 w 4909801"/>
                <a:gd name="connsiteY1" fmla="*/ 1080784 h 3954931"/>
                <a:gd name="connsiteX2" fmla="*/ 4279881 w 4909801"/>
                <a:gd name="connsiteY2" fmla="*/ 1093057 h 3954931"/>
                <a:gd name="connsiteX3" fmla="*/ 3202921 w 4909801"/>
                <a:gd name="connsiteY3" fmla="*/ 1127760 h 3954931"/>
                <a:gd name="connsiteX4" fmla="*/ 2377440 w 4909801"/>
                <a:gd name="connsiteY4" fmla="*/ 1180715 h 3954931"/>
                <a:gd name="connsiteX5" fmla="*/ 1522204 w 4909801"/>
                <a:gd name="connsiteY5" fmla="*/ 1194501 h 3954931"/>
                <a:gd name="connsiteX6" fmla="*/ 965555 w 4909801"/>
                <a:gd name="connsiteY6" fmla="*/ 1359627 h 3954931"/>
                <a:gd name="connsiteX7" fmla="*/ 675605 w 4909801"/>
                <a:gd name="connsiteY7" fmla="*/ 1708425 h 3954931"/>
                <a:gd name="connsiteX8" fmla="*/ 599334 w 4909801"/>
                <a:gd name="connsiteY8" fmla="*/ 1917951 h 3954931"/>
                <a:gd name="connsiteX9" fmla="*/ 458380 w 4909801"/>
                <a:gd name="connsiteY9" fmla="*/ 2445326 h 3954931"/>
                <a:gd name="connsiteX10" fmla="*/ 316115 w 4909801"/>
                <a:gd name="connsiteY10" fmla="*/ 3300858 h 3954931"/>
                <a:gd name="connsiteX11" fmla="*/ 261542 w 4909801"/>
                <a:gd name="connsiteY11" fmla="*/ 3954931 h 3954931"/>
                <a:gd name="connsiteX12" fmla="*/ 10160 w 4909801"/>
                <a:gd name="connsiteY12" fmla="*/ 3954929 h 3954931"/>
                <a:gd name="connsiteX13" fmla="*/ 0 w 4909801"/>
                <a:gd name="connsiteY13" fmla="*/ 4980 h 3954931"/>
                <a:gd name="connsiteX14" fmla="*/ 4905993 w 4909801"/>
                <a:gd name="connsiteY14" fmla="*/ 0 h 3954931"/>
                <a:gd name="connsiteX0" fmla="*/ 4905993 w 4909801"/>
                <a:gd name="connsiteY0" fmla="*/ 0 h 3954931"/>
                <a:gd name="connsiteX1" fmla="*/ 4909801 w 4909801"/>
                <a:gd name="connsiteY1" fmla="*/ 1080784 h 3954931"/>
                <a:gd name="connsiteX2" fmla="*/ 4279881 w 4909801"/>
                <a:gd name="connsiteY2" fmla="*/ 1068512 h 3954931"/>
                <a:gd name="connsiteX3" fmla="*/ 3202921 w 4909801"/>
                <a:gd name="connsiteY3" fmla="*/ 1127760 h 3954931"/>
                <a:gd name="connsiteX4" fmla="*/ 2377440 w 4909801"/>
                <a:gd name="connsiteY4" fmla="*/ 1180715 h 3954931"/>
                <a:gd name="connsiteX5" fmla="*/ 1522204 w 4909801"/>
                <a:gd name="connsiteY5" fmla="*/ 1194501 h 3954931"/>
                <a:gd name="connsiteX6" fmla="*/ 965555 w 4909801"/>
                <a:gd name="connsiteY6" fmla="*/ 1359627 h 3954931"/>
                <a:gd name="connsiteX7" fmla="*/ 675605 w 4909801"/>
                <a:gd name="connsiteY7" fmla="*/ 1708425 h 3954931"/>
                <a:gd name="connsiteX8" fmla="*/ 599334 w 4909801"/>
                <a:gd name="connsiteY8" fmla="*/ 1917951 h 3954931"/>
                <a:gd name="connsiteX9" fmla="*/ 458380 w 4909801"/>
                <a:gd name="connsiteY9" fmla="*/ 2445326 h 3954931"/>
                <a:gd name="connsiteX10" fmla="*/ 316115 w 4909801"/>
                <a:gd name="connsiteY10" fmla="*/ 3300858 h 3954931"/>
                <a:gd name="connsiteX11" fmla="*/ 261542 w 4909801"/>
                <a:gd name="connsiteY11" fmla="*/ 3954931 h 3954931"/>
                <a:gd name="connsiteX12" fmla="*/ 10160 w 4909801"/>
                <a:gd name="connsiteY12" fmla="*/ 3954929 h 3954931"/>
                <a:gd name="connsiteX13" fmla="*/ 0 w 4909801"/>
                <a:gd name="connsiteY13" fmla="*/ 4980 h 3954931"/>
                <a:gd name="connsiteX14" fmla="*/ 4905993 w 4909801"/>
                <a:gd name="connsiteY14" fmla="*/ 0 h 3954931"/>
                <a:gd name="connsiteX0" fmla="*/ 4905993 w 4909801"/>
                <a:gd name="connsiteY0" fmla="*/ 0 h 3954931"/>
                <a:gd name="connsiteX1" fmla="*/ 4909801 w 4909801"/>
                <a:gd name="connsiteY1" fmla="*/ 1105329 h 3954931"/>
                <a:gd name="connsiteX2" fmla="*/ 4279881 w 4909801"/>
                <a:gd name="connsiteY2" fmla="*/ 1068512 h 3954931"/>
                <a:gd name="connsiteX3" fmla="*/ 3202921 w 4909801"/>
                <a:gd name="connsiteY3" fmla="*/ 1127760 h 3954931"/>
                <a:gd name="connsiteX4" fmla="*/ 2377440 w 4909801"/>
                <a:gd name="connsiteY4" fmla="*/ 1180715 h 3954931"/>
                <a:gd name="connsiteX5" fmla="*/ 1522204 w 4909801"/>
                <a:gd name="connsiteY5" fmla="*/ 1194501 h 3954931"/>
                <a:gd name="connsiteX6" fmla="*/ 965555 w 4909801"/>
                <a:gd name="connsiteY6" fmla="*/ 1359627 h 3954931"/>
                <a:gd name="connsiteX7" fmla="*/ 675605 w 4909801"/>
                <a:gd name="connsiteY7" fmla="*/ 1708425 h 3954931"/>
                <a:gd name="connsiteX8" fmla="*/ 599334 w 4909801"/>
                <a:gd name="connsiteY8" fmla="*/ 1917951 h 3954931"/>
                <a:gd name="connsiteX9" fmla="*/ 458380 w 4909801"/>
                <a:gd name="connsiteY9" fmla="*/ 2445326 h 3954931"/>
                <a:gd name="connsiteX10" fmla="*/ 316115 w 4909801"/>
                <a:gd name="connsiteY10" fmla="*/ 3300858 h 3954931"/>
                <a:gd name="connsiteX11" fmla="*/ 261542 w 4909801"/>
                <a:gd name="connsiteY11" fmla="*/ 3954931 h 3954931"/>
                <a:gd name="connsiteX12" fmla="*/ 10160 w 4909801"/>
                <a:gd name="connsiteY12" fmla="*/ 3954929 h 3954931"/>
                <a:gd name="connsiteX13" fmla="*/ 0 w 4909801"/>
                <a:gd name="connsiteY13" fmla="*/ 4980 h 3954931"/>
                <a:gd name="connsiteX14" fmla="*/ 4905993 w 4909801"/>
                <a:gd name="connsiteY14" fmla="*/ 0 h 3954931"/>
                <a:gd name="connsiteX0" fmla="*/ 4905993 w 4909801"/>
                <a:gd name="connsiteY0" fmla="*/ 0 h 3954931"/>
                <a:gd name="connsiteX1" fmla="*/ 4909801 w 4909801"/>
                <a:gd name="connsiteY1" fmla="*/ 1080784 h 3954931"/>
                <a:gd name="connsiteX2" fmla="*/ 4279881 w 4909801"/>
                <a:gd name="connsiteY2" fmla="*/ 1068512 h 3954931"/>
                <a:gd name="connsiteX3" fmla="*/ 3202921 w 4909801"/>
                <a:gd name="connsiteY3" fmla="*/ 1127760 h 3954931"/>
                <a:gd name="connsiteX4" fmla="*/ 2377440 w 4909801"/>
                <a:gd name="connsiteY4" fmla="*/ 1180715 h 3954931"/>
                <a:gd name="connsiteX5" fmla="*/ 1522204 w 4909801"/>
                <a:gd name="connsiteY5" fmla="*/ 1194501 h 3954931"/>
                <a:gd name="connsiteX6" fmla="*/ 965555 w 4909801"/>
                <a:gd name="connsiteY6" fmla="*/ 1359627 h 3954931"/>
                <a:gd name="connsiteX7" fmla="*/ 675605 w 4909801"/>
                <a:gd name="connsiteY7" fmla="*/ 1708425 h 3954931"/>
                <a:gd name="connsiteX8" fmla="*/ 599334 w 4909801"/>
                <a:gd name="connsiteY8" fmla="*/ 1917951 h 3954931"/>
                <a:gd name="connsiteX9" fmla="*/ 458380 w 4909801"/>
                <a:gd name="connsiteY9" fmla="*/ 2445326 h 3954931"/>
                <a:gd name="connsiteX10" fmla="*/ 316115 w 4909801"/>
                <a:gd name="connsiteY10" fmla="*/ 3300858 h 3954931"/>
                <a:gd name="connsiteX11" fmla="*/ 261542 w 4909801"/>
                <a:gd name="connsiteY11" fmla="*/ 3954931 h 3954931"/>
                <a:gd name="connsiteX12" fmla="*/ 10160 w 4909801"/>
                <a:gd name="connsiteY12" fmla="*/ 3954929 h 3954931"/>
                <a:gd name="connsiteX13" fmla="*/ 0 w 4909801"/>
                <a:gd name="connsiteY13" fmla="*/ 4980 h 3954931"/>
                <a:gd name="connsiteX14" fmla="*/ 4905993 w 4909801"/>
                <a:gd name="connsiteY14" fmla="*/ 0 h 3954931"/>
                <a:gd name="connsiteX0" fmla="*/ 4905993 w 4909801"/>
                <a:gd name="connsiteY0" fmla="*/ 0 h 3954931"/>
                <a:gd name="connsiteX1" fmla="*/ 4909801 w 4909801"/>
                <a:gd name="connsiteY1" fmla="*/ 1080784 h 3954931"/>
                <a:gd name="connsiteX2" fmla="*/ 4279881 w 4909801"/>
                <a:gd name="connsiteY2" fmla="*/ 1068512 h 3954931"/>
                <a:gd name="connsiteX3" fmla="*/ 3202921 w 4909801"/>
                <a:gd name="connsiteY3" fmla="*/ 1115488 h 3954931"/>
                <a:gd name="connsiteX4" fmla="*/ 2377440 w 4909801"/>
                <a:gd name="connsiteY4" fmla="*/ 1180715 h 3954931"/>
                <a:gd name="connsiteX5" fmla="*/ 1522204 w 4909801"/>
                <a:gd name="connsiteY5" fmla="*/ 1194501 h 3954931"/>
                <a:gd name="connsiteX6" fmla="*/ 965555 w 4909801"/>
                <a:gd name="connsiteY6" fmla="*/ 1359627 h 3954931"/>
                <a:gd name="connsiteX7" fmla="*/ 675605 w 4909801"/>
                <a:gd name="connsiteY7" fmla="*/ 1708425 h 3954931"/>
                <a:gd name="connsiteX8" fmla="*/ 599334 w 4909801"/>
                <a:gd name="connsiteY8" fmla="*/ 1917951 h 3954931"/>
                <a:gd name="connsiteX9" fmla="*/ 458380 w 4909801"/>
                <a:gd name="connsiteY9" fmla="*/ 2445326 h 3954931"/>
                <a:gd name="connsiteX10" fmla="*/ 316115 w 4909801"/>
                <a:gd name="connsiteY10" fmla="*/ 3300858 h 3954931"/>
                <a:gd name="connsiteX11" fmla="*/ 261542 w 4909801"/>
                <a:gd name="connsiteY11" fmla="*/ 3954931 h 3954931"/>
                <a:gd name="connsiteX12" fmla="*/ 10160 w 4909801"/>
                <a:gd name="connsiteY12" fmla="*/ 3954929 h 3954931"/>
                <a:gd name="connsiteX13" fmla="*/ 0 w 4909801"/>
                <a:gd name="connsiteY13" fmla="*/ 4980 h 3954931"/>
                <a:gd name="connsiteX14" fmla="*/ 4905993 w 4909801"/>
                <a:gd name="connsiteY14" fmla="*/ 0 h 3954931"/>
                <a:gd name="connsiteX0" fmla="*/ 4905993 w 4909801"/>
                <a:gd name="connsiteY0" fmla="*/ 0 h 3954931"/>
                <a:gd name="connsiteX1" fmla="*/ 4909801 w 4909801"/>
                <a:gd name="connsiteY1" fmla="*/ 1080784 h 3954931"/>
                <a:gd name="connsiteX2" fmla="*/ 4279881 w 4909801"/>
                <a:gd name="connsiteY2" fmla="*/ 1068512 h 3954931"/>
                <a:gd name="connsiteX3" fmla="*/ 3202921 w 4909801"/>
                <a:gd name="connsiteY3" fmla="*/ 1115488 h 3954931"/>
                <a:gd name="connsiteX4" fmla="*/ 2377440 w 4909801"/>
                <a:gd name="connsiteY4" fmla="*/ 1180715 h 3954931"/>
                <a:gd name="connsiteX5" fmla="*/ 1718025 w 4909801"/>
                <a:gd name="connsiteY5" fmla="*/ 1231317 h 3954931"/>
                <a:gd name="connsiteX6" fmla="*/ 965555 w 4909801"/>
                <a:gd name="connsiteY6" fmla="*/ 1359627 h 3954931"/>
                <a:gd name="connsiteX7" fmla="*/ 675605 w 4909801"/>
                <a:gd name="connsiteY7" fmla="*/ 1708425 h 3954931"/>
                <a:gd name="connsiteX8" fmla="*/ 599334 w 4909801"/>
                <a:gd name="connsiteY8" fmla="*/ 1917951 h 3954931"/>
                <a:gd name="connsiteX9" fmla="*/ 458380 w 4909801"/>
                <a:gd name="connsiteY9" fmla="*/ 2445326 h 3954931"/>
                <a:gd name="connsiteX10" fmla="*/ 316115 w 4909801"/>
                <a:gd name="connsiteY10" fmla="*/ 3300858 h 3954931"/>
                <a:gd name="connsiteX11" fmla="*/ 261542 w 4909801"/>
                <a:gd name="connsiteY11" fmla="*/ 3954931 h 3954931"/>
                <a:gd name="connsiteX12" fmla="*/ 10160 w 4909801"/>
                <a:gd name="connsiteY12" fmla="*/ 3954929 h 3954931"/>
                <a:gd name="connsiteX13" fmla="*/ 0 w 4909801"/>
                <a:gd name="connsiteY13" fmla="*/ 4980 h 3954931"/>
                <a:gd name="connsiteX14" fmla="*/ 4905993 w 4909801"/>
                <a:gd name="connsiteY14" fmla="*/ 0 h 3954931"/>
                <a:gd name="connsiteX0" fmla="*/ 4905993 w 4909801"/>
                <a:gd name="connsiteY0" fmla="*/ 0 h 3954931"/>
                <a:gd name="connsiteX1" fmla="*/ 4909801 w 4909801"/>
                <a:gd name="connsiteY1" fmla="*/ 1080784 h 3954931"/>
                <a:gd name="connsiteX2" fmla="*/ 4279881 w 4909801"/>
                <a:gd name="connsiteY2" fmla="*/ 1068512 h 3954931"/>
                <a:gd name="connsiteX3" fmla="*/ 3202921 w 4909801"/>
                <a:gd name="connsiteY3" fmla="*/ 1115488 h 3954931"/>
                <a:gd name="connsiteX4" fmla="*/ 2377440 w 4909801"/>
                <a:gd name="connsiteY4" fmla="*/ 1180715 h 3954931"/>
                <a:gd name="connsiteX5" fmla="*/ 1718025 w 4909801"/>
                <a:gd name="connsiteY5" fmla="*/ 1231317 h 3954931"/>
                <a:gd name="connsiteX6" fmla="*/ 1234809 w 4909801"/>
                <a:gd name="connsiteY6" fmla="*/ 1359627 h 3954931"/>
                <a:gd name="connsiteX7" fmla="*/ 675605 w 4909801"/>
                <a:gd name="connsiteY7" fmla="*/ 1708425 h 3954931"/>
                <a:gd name="connsiteX8" fmla="*/ 599334 w 4909801"/>
                <a:gd name="connsiteY8" fmla="*/ 1917951 h 3954931"/>
                <a:gd name="connsiteX9" fmla="*/ 458380 w 4909801"/>
                <a:gd name="connsiteY9" fmla="*/ 2445326 h 3954931"/>
                <a:gd name="connsiteX10" fmla="*/ 316115 w 4909801"/>
                <a:gd name="connsiteY10" fmla="*/ 3300858 h 3954931"/>
                <a:gd name="connsiteX11" fmla="*/ 261542 w 4909801"/>
                <a:gd name="connsiteY11" fmla="*/ 3954931 h 3954931"/>
                <a:gd name="connsiteX12" fmla="*/ 10160 w 4909801"/>
                <a:gd name="connsiteY12" fmla="*/ 3954929 h 3954931"/>
                <a:gd name="connsiteX13" fmla="*/ 0 w 4909801"/>
                <a:gd name="connsiteY13" fmla="*/ 4980 h 3954931"/>
                <a:gd name="connsiteX14" fmla="*/ 4905993 w 4909801"/>
                <a:gd name="connsiteY14" fmla="*/ 0 h 3954931"/>
                <a:gd name="connsiteX0" fmla="*/ 4905993 w 4909801"/>
                <a:gd name="connsiteY0" fmla="*/ 0 h 3954931"/>
                <a:gd name="connsiteX1" fmla="*/ 4909801 w 4909801"/>
                <a:gd name="connsiteY1" fmla="*/ 1080784 h 3954931"/>
                <a:gd name="connsiteX2" fmla="*/ 4279881 w 4909801"/>
                <a:gd name="connsiteY2" fmla="*/ 1068512 h 3954931"/>
                <a:gd name="connsiteX3" fmla="*/ 3202921 w 4909801"/>
                <a:gd name="connsiteY3" fmla="*/ 1115488 h 3954931"/>
                <a:gd name="connsiteX4" fmla="*/ 2377440 w 4909801"/>
                <a:gd name="connsiteY4" fmla="*/ 1180715 h 3954931"/>
                <a:gd name="connsiteX5" fmla="*/ 1718025 w 4909801"/>
                <a:gd name="connsiteY5" fmla="*/ 1231317 h 3954931"/>
                <a:gd name="connsiteX6" fmla="*/ 1234809 w 4909801"/>
                <a:gd name="connsiteY6" fmla="*/ 1359627 h 3954931"/>
                <a:gd name="connsiteX7" fmla="*/ 944859 w 4909801"/>
                <a:gd name="connsiteY7" fmla="*/ 1647065 h 3954931"/>
                <a:gd name="connsiteX8" fmla="*/ 599334 w 4909801"/>
                <a:gd name="connsiteY8" fmla="*/ 1917951 h 3954931"/>
                <a:gd name="connsiteX9" fmla="*/ 458380 w 4909801"/>
                <a:gd name="connsiteY9" fmla="*/ 2445326 h 3954931"/>
                <a:gd name="connsiteX10" fmla="*/ 316115 w 4909801"/>
                <a:gd name="connsiteY10" fmla="*/ 3300858 h 3954931"/>
                <a:gd name="connsiteX11" fmla="*/ 261542 w 4909801"/>
                <a:gd name="connsiteY11" fmla="*/ 3954931 h 3954931"/>
                <a:gd name="connsiteX12" fmla="*/ 10160 w 4909801"/>
                <a:gd name="connsiteY12" fmla="*/ 3954929 h 3954931"/>
                <a:gd name="connsiteX13" fmla="*/ 0 w 4909801"/>
                <a:gd name="connsiteY13" fmla="*/ 4980 h 3954931"/>
                <a:gd name="connsiteX14" fmla="*/ 4905993 w 4909801"/>
                <a:gd name="connsiteY14" fmla="*/ 0 h 3954931"/>
                <a:gd name="connsiteX0" fmla="*/ 4905993 w 4909801"/>
                <a:gd name="connsiteY0" fmla="*/ 0 h 3954931"/>
                <a:gd name="connsiteX1" fmla="*/ 4909801 w 4909801"/>
                <a:gd name="connsiteY1" fmla="*/ 1080784 h 3954931"/>
                <a:gd name="connsiteX2" fmla="*/ 4279881 w 4909801"/>
                <a:gd name="connsiteY2" fmla="*/ 1068512 h 3954931"/>
                <a:gd name="connsiteX3" fmla="*/ 3202921 w 4909801"/>
                <a:gd name="connsiteY3" fmla="*/ 1115488 h 3954931"/>
                <a:gd name="connsiteX4" fmla="*/ 2377440 w 4909801"/>
                <a:gd name="connsiteY4" fmla="*/ 1180715 h 3954931"/>
                <a:gd name="connsiteX5" fmla="*/ 1718025 w 4909801"/>
                <a:gd name="connsiteY5" fmla="*/ 1231317 h 3954931"/>
                <a:gd name="connsiteX6" fmla="*/ 1234809 w 4909801"/>
                <a:gd name="connsiteY6" fmla="*/ 1359627 h 3954931"/>
                <a:gd name="connsiteX7" fmla="*/ 944859 w 4909801"/>
                <a:gd name="connsiteY7" fmla="*/ 1647065 h 3954931"/>
                <a:gd name="connsiteX8" fmla="*/ 648289 w 4909801"/>
                <a:gd name="connsiteY8" fmla="*/ 1991584 h 3954931"/>
                <a:gd name="connsiteX9" fmla="*/ 458380 w 4909801"/>
                <a:gd name="connsiteY9" fmla="*/ 2445326 h 3954931"/>
                <a:gd name="connsiteX10" fmla="*/ 316115 w 4909801"/>
                <a:gd name="connsiteY10" fmla="*/ 3300858 h 3954931"/>
                <a:gd name="connsiteX11" fmla="*/ 261542 w 4909801"/>
                <a:gd name="connsiteY11" fmla="*/ 3954931 h 3954931"/>
                <a:gd name="connsiteX12" fmla="*/ 10160 w 4909801"/>
                <a:gd name="connsiteY12" fmla="*/ 3954929 h 3954931"/>
                <a:gd name="connsiteX13" fmla="*/ 0 w 4909801"/>
                <a:gd name="connsiteY13" fmla="*/ 4980 h 3954931"/>
                <a:gd name="connsiteX14" fmla="*/ 4905993 w 4909801"/>
                <a:gd name="connsiteY14" fmla="*/ 0 h 3954931"/>
                <a:gd name="connsiteX0" fmla="*/ 4905993 w 4909801"/>
                <a:gd name="connsiteY0" fmla="*/ 0 h 3954931"/>
                <a:gd name="connsiteX1" fmla="*/ 4909801 w 4909801"/>
                <a:gd name="connsiteY1" fmla="*/ 1080784 h 3954931"/>
                <a:gd name="connsiteX2" fmla="*/ 4279881 w 4909801"/>
                <a:gd name="connsiteY2" fmla="*/ 1068512 h 3954931"/>
                <a:gd name="connsiteX3" fmla="*/ 3202921 w 4909801"/>
                <a:gd name="connsiteY3" fmla="*/ 1115488 h 3954931"/>
                <a:gd name="connsiteX4" fmla="*/ 2377440 w 4909801"/>
                <a:gd name="connsiteY4" fmla="*/ 1180715 h 3954931"/>
                <a:gd name="connsiteX5" fmla="*/ 1718025 w 4909801"/>
                <a:gd name="connsiteY5" fmla="*/ 1231317 h 3954931"/>
                <a:gd name="connsiteX6" fmla="*/ 1234809 w 4909801"/>
                <a:gd name="connsiteY6" fmla="*/ 1359627 h 3954931"/>
                <a:gd name="connsiteX7" fmla="*/ 944859 w 4909801"/>
                <a:gd name="connsiteY7" fmla="*/ 1647065 h 3954931"/>
                <a:gd name="connsiteX8" fmla="*/ 648289 w 4909801"/>
                <a:gd name="connsiteY8" fmla="*/ 1991584 h 3954931"/>
                <a:gd name="connsiteX9" fmla="*/ 458380 w 4909801"/>
                <a:gd name="connsiteY9" fmla="*/ 2445326 h 3954931"/>
                <a:gd name="connsiteX10" fmla="*/ 254921 w 4909801"/>
                <a:gd name="connsiteY10" fmla="*/ 3141321 h 3954931"/>
                <a:gd name="connsiteX11" fmla="*/ 261542 w 4909801"/>
                <a:gd name="connsiteY11" fmla="*/ 3954931 h 3954931"/>
                <a:gd name="connsiteX12" fmla="*/ 10160 w 4909801"/>
                <a:gd name="connsiteY12" fmla="*/ 3954929 h 3954931"/>
                <a:gd name="connsiteX13" fmla="*/ 0 w 4909801"/>
                <a:gd name="connsiteY13" fmla="*/ 4980 h 3954931"/>
                <a:gd name="connsiteX14" fmla="*/ 4905993 w 4909801"/>
                <a:gd name="connsiteY14" fmla="*/ 0 h 3954931"/>
                <a:gd name="connsiteX0" fmla="*/ 4905993 w 4909801"/>
                <a:gd name="connsiteY0" fmla="*/ 0 h 3954929"/>
                <a:gd name="connsiteX1" fmla="*/ 4909801 w 4909801"/>
                <a:gd name="connsiteY1" fmla="*/ 1080784 h 3954929"/>
                <a:gd name="connsiteX2" fmla="*/ 4279881 w 4909801"/>
                <a:gd name="connsiteY2" fmla="*/ 1068512 h 3954929"/>
                <a:gd name="connsiteX3" fmla="*/ 3202921 w 4909801"/>
                <a:gd name="connsiteY3" fmla="*/ 1115488 h 3954929"/>
                <a:gd name="connsiteX4" fmla="*/ 2377440 w 4909801"/>
                <a:gd name="connsiteY4" fmla="*/ 1180715 h 3954929"/>
                <a:gd name="connsiteX5" fmla="*/ 1718025 w 4909801"/>
                <a:gd name="connsiteY5" fmla="*/ 1231317 h 3954929"/>
                <a:gd name="connsiteX6" fmla="*/ 1234809 w 4909801"/>
                <a:gd name="connsiteY6" fmla="*/ 1359627 h 3954929"/>
                <a:gd name="connsiteX7" fmla="*/ 944859 w 4909801"/>
                <a:gd name="connsiteY7" fmla="*/ 1647065 h 3954929"/>
                <a:gd name="connsiteX8" fmla="*/ 648289 w 4909801"/>
                <a:gd name="connsiteY8" fmla="*/ 1991584 h 3954929"/>
                <a:gd name="connsiteX9" fmla="*/ 458380 w 4909801"/>
                <a:gd name="connsiteY9" fmla="*/ 2445326 h 3954929"/>
                <a:gd name="connsiteX10" fmla="*/ 254921 w 4909801"/>
                <a:gd name="connsiteY10" fmla="*/ 3141321 h 3954929"/>
                <a:gd name="connsiteX11" fmla="*/ 102437 w 4909801"/>
                <a:gd name="connsiteY11" fmla="*/ 3660400 h 3954929"/>
                <a:gd name="connsiteX12" fmla="*/ 10160 w 4909801"/>
                <a:gd name="connsiteY12" fmla="*/ 3954929 h 3954929"/>
                <a:gd name="connsiteX13" fmla="*/ 0 w 4909801"/>
                <a:gd name="connsiteY13" fmla="*/ 4980 h 3954929"/>
                <a:gd name="connsiteX14" fmla="*/ 4905993 w 4909801"/>
                <a:gd name="connsiteY14" fmla="*/ 0 h 3954929"/>
                <a:gd name="connsiteX0" fmla="*/ 4905993 w 4909801"/>
                <a:gd name="connsiteY0" fmla="*/ 0 h 4095535"/>
                <a:gd name="connsiteX1" fmla="*/ 4909801 w 4909801"/>
                <a:gd name="connsiteY1" fmla="*/ 1080784 h 4095535"/>
                <a:gd name="connsiteX2" fmla="*/ 4279881 w 4909801"/>
                <a:gd name="connsiteY2" fmla="*/ 1068512 h 4095535"/>
                <a:gd name="connsiteX3" fmla="*/ 3202921 w 4909801"/>
                <a:gd name="connsiteY3" fmla="*/ 1115488 h 4095535"/>
                <a:gd name="connsiteX4" fmla="*/ 2377440 w 4909801"/>
                <a:gd name="connsiteY4" fmla="*/ 1180715 h 4095535"/>
                <a:gd name="connsiteX5" fmla="*/ 1718025 w 4909801"/>
                <a:gd name="connsiteY5" fmla="*/ 1231317 h 4095535"/>
                <a:gd name="connsiteX6" fmla="*/ 1234809 w 4909801"/>
                <a:gd name="connsiteY6" fmla="*/ 1359627 h 4095535"/>
                <a:gd name="connsiteX7" fmla="*/ 944859 w 4909801"/>
                <a:gd name="connsiteY7" fmla="*/ 1647065 h 4095535"/>
                <a:gd name="connsiteX8" fmla="*/ 648289 w 4909801"/>
                <a:gd name="connsiteY8" fmla="*/ 1991584 h 4095535"/>
                <a:gd name="connsiteX9" fmla="*/ 458380 w 4909801"/>
                <a:gd name="connsiteY9" fmla="*/ 2445326 h 4095535"/>
                <a:gd name="connsiteX10" fmla="*/ 254921 w 4909801"/>
                <a:gd name="connsiteY10" fmla="*/ 3141321 h 4095535"/>
                <a:gd name="connsiteX11" fmla="*/ 10160 w 4909801"/>
                <a:gd name="connsiteY11" fmla="*/ 3954929 h 4095535"/>
                <a:gd name="connsiteX12" fmla="*/ 0 w 4909801"/>
                <a:gd name="connsiteY12" fmla="*/ 4980 h 4095535"/>
                <a:gd name="connsiteX13" fmla="*/ 4905993 w 4909801"/>
                <a:gd name="connsiteY13" fmla="*/ 0 h 4095535"/>
                <a:gd name="connsiteX0" fmla="*/ 4920680 w 4924488"/>
                <a:gd name="connsiteY0" fmla="*/ 0 h 3996347"/>
                <a:gd name="connsiteX1" fmla="*/ 4924488 w 4924488"/>
                <a:gd name="connsiteY1" fmla="*/ 1080784 h 3996347"/>
                <a:gd name="connsiteX2" fmla="*/ 4294568 w 4924488"/>
                <a:gd name="connsiteY2" fmla="*/ 1068512 h 3996347"/>
                <a:gd name="connsiteX3" fmla="*/ 3217608 w 4924488"/>
                <a:gd name="connsiteY3" fmla="*/ 1115488 h 3996347"/>
                <a:gd name="connsiteX4" fmla="*/ 2392127 w 4924488"/>
                <a:gd name="connsiteY4" fmla="*/ 1180715 h 3996347"/>
                <a:gd name="connsiteX5" fmla="*/ 1732712 w 4924488"/>
                <a:gd name="connsiteY5" fmla="*/ 1231317 h 3996347"/>
                <a:gd name="connsiteX6" fmla="*/ 1249496 w 4924488"/>
                <a:gd name="connsiteY6" fmla="*/ 1359627 h 3996347"/>
                <a:gd name="connsiteX7" fmla="*/ 959546 w 4924488"/>
                <a:gd name="connsiteY7" fmla="*/ 1647065 h 3996347"/>
                <a:gd name="connsiteX8" fmla="*/ 662976 w 4924488"/>
                <a:gd name="connsiteY8" fmla="*/ 1991584 h 3996347"/>
                <a:gd name="connsiteX9" fmla="*/ 473067 w 4924488"/>
                <a:gd name="connsiteY9" fmla="*/ 2445326 h 3996347"/>
                <a:gd name="connsiteX10" fmla="*/ 269608 w 4924488"/>
                <a:gd name="connsiteY10" fmla="*/ 3141321 h 3996347"/>
                <a:gd name="connsiteX11" fmla="*/ 370 w 4924488"/>
                <a:gd name="connsiteY11" fmla="*/ 3844480 h 3996347"/>
                <a:gd name="connsiteX12" fmla="*/ 14687 w 4924488"/>
                <a:gd name="connsiteY12" fmla="*/ 4980 h 3996347"/>
                <a:gd name="connsiteX13" fmla="*/ 4920680 w 4924488"/>
                <a:gd name="connsiteY13" fmla="*/ 0 h 3996347"/>
                <a:gd name="connsiteX0" fmla="*/ 4920680 w 4924488"/>
                <a:gd name="connsiteY0" fmla="*/ 0 h 4062286"/>
                <a:gd name="connsiteX1" fmla="*/ 4924488 w 4924488"/>
                <a:gd name="connsiteY1" fmla="*/ 1080784 h 4062286"/>
                <a:gd name="connsiteX2" fmla="*/ 4294568 w 4924488"/>
                <a:gd name="connsiteY2" fmla="*/ 1068512 h 4062286"/>
                <a:gd name="connsiteX3" fmla="*/ 3217608 w 4924488"/>
                <a:gd name="connsiteY3" fmla="*/ 1115488 h 4062286"/>
                <a:gd name="connsiteX4" fmla="*/ 2392127 w 4924488"/>
                <a:gd name="connsiteY4" fmla="*/ 1180715 h 4062286"/>
                <a:gd name="connsiteX5" fmla="*/ 1732712 w 4924488"/>
                <a:gd name="connsiteY5" fmla="*/ 1231317 h 4062286"/>
                <a:gd name="connsiteX6" fmla="*/ 1249496 w 4924488"/>
                <a:gd name="connsiteY6" fmla="*/ 1359627 h 4062286"/>
                <a:gd name="connsiteX7" fmla="*/ 959546 w 4924488"/>
                <a:gd name="connsiteY7" fmla="*/ 1647065 h 4062286"/>
                <a:gd name="connsiteX8" fmla="*/ 662976 w 4924488"/>
                <a:gd name="connsiteY8" fmla="*/ 1991584 h 4062286"/>
                <a:gd name="connsiteX9" fmla="*/ 473067 w 4924488"/>
                <a:gd name="connsiteY9" fmla="*/ 2445326 h 4062286"/>
                <a:gd name="connsiteX10" fmla="*/ 269608 w 4924488"/>
                <a:gd name="connsiteY10" fmla="*/ 3141321 h 4062286"/>
                <a:gd name="connsiteX11" fmla="*/ 369 w 4924488"/>
                <a:gd name="connsiteY11" fmla="*/ 3918113 h 4062286"/>
                <a:gd name="connsiteX12" fmla="*/ 14687 w 4924488"/>
                <a:gd name="connsiteY12" fmla="*/ 4980 h 4062286"/>
                <a:gd name="connsiteX13" fmla="*/ 4920680 w 4924488"/>
                <a:gd name="connsiteY13" fmla="*/ 0 h 4062286"/>
                <a:gd name="connsiteX0" fmla="*/ 4920680 w 4924488"/>
                <a:gd name="connsiteY0" fmla="*/ 0 h 4192295"/>
                <a:gd name="connsiteX1" fmla="*/ 4924488 w 4924488"/>
                <a:gd name="connsiteY1" fmla="*/ 1080784 h 4192295"/>
                <a:gd name="connsiteX2" fmla="*/ 4294568 w 4924488"/>
                <a:gd name="connsiteY2" fmla="*/ 1068512 h 4192295"/>
                <a:gd name="connsiteX3" fmla="*/ 3217608 w 4924488"/>
                <a:gd name="connsiteY3" fmla="*/ 1115488 h 4192295"/>
                <a:gd name="connsiteX4" fmla="*/ 2392127 w 4924488"/>
                <a:gd name="connsiteY4" fmla="*/ 1180715 h 4192295"/>
                <a:gd name="connsiteX5" fmla="*/ 1732712 w 4924488"/>
                <a:gd name="connsiteY5" fmla="*/ 1231317 h 4192295"/>
                <a:gd name="connsiteX6" fmla="*/ 1249496 w 4924488"/>
                <a:gd name="connsiteY6" fmla="*/ 1359627 h 4192295"/>
                <a:gd name="connsiteX7" fmla="*/ 959546 w 4924488"/>
                <a:gd name="connsiteY7" fmla="*/ 1647065 h 4192295"/>
                <a:gd name="connsiteX8" fmla="*/ 662976 w 4924488"/>
                <a:gd name="connsiteY8" fmla="*/ 1991584 h 4192295"/>
                <a:gd name="connsiteX9" fmla="*/ 473067 w 4924488"/>
                <a:gd name="connsiteY9" fmla="*/ 2445326 h 4192295"/>
                <a:gd name="connsiteX10" fmla="*/ 269608 w 4924488"/>
                <a:gd name="connsiteY10" fmla="*/ 3141321 h 4192295"/>
                <a:gd name="connsiteX11" fmla="*/ 138026 w 4924488"/>
                <a:gd name="connsiteY11" fmla="*/ 3783865 h 4192295"/>
                <a:gd name="connsiteX12" fmla="*/ 369 w 4924488"/>
                <a:gd name="connsiteY12" fmla="*/ 3918113 h 4192295"/>
                <a:gd name="connsiteX13" fmla="*/ 14687 w 4924488"/>
                <a:gd name="connsiteY13" fmla="*/ 4980 h 4192295"/>
                <a:gd name="connsiteX14" fmla="*/ 4920680 w 4924488"/>
                <a:gd name="connsiteY14" fmla="*/ 0 h 4192295"/>
                <a:gd name="connsiteX0" fmla="*/ 4920680 w 4924488"/>
                <a:gd name="connsiteY0" fmla="*/ 0 h 4162823"/>
                <a:gd name="connsiteX1" fmla="*/ 4924488 w 4924488"/>
                <a:gd name="connsiteY1" fmla="*/ 1080784 h 4162823"/>
                <a:gd name="connsiteX2" fmla="*/ 4294568 w 4924488"/>
                <a:gd name="connsiteY2" fmla="*/ 1068512 h 4162823"/>
                <a:gd name="connsiteX3" fmla="*/ 3217608 w 4924488"/>
                <a:gd name="connsiteY3" fmla="*/ 1115488 h 4162823"/>
                <a:gd name="connsiteX4" fmla="*/ 2392127 w 4924488"/>
                <a:gd name="connsiteY4" fmla="*/ 1180715 h 4162823"/>
                <a:gd name="connsiteX5" fmla="*/ 1732712 w 4924488"/>
                <a:gd name="connsiteY5" fmla="*/ 1231317 h 4162823"/>
                <a:gd name="connsiteX6" fmla="*/ 1249496 w 4924488"/>
                <a:gd name="connsiteY6" fmla="*/ 1359627 h 4162823"/>
                <a:gd name="connsiteX7" fmla="*/ 959546 w 4924488"/>
                <a:gd name="connsiteY7" fmla="*/ 1647065 h 4162823"/>
                <a:gd name="connsiteX8" fmla="*/ 662976 w 4924488"/>
                <a:gd name="connsiteY8" fmla="*/ 1991584 h 4162823"/>
                <a:gd name="connsiteX9" fmla="*/ 473067 w 4924488"/>
                <a:gd name="connsiteY9" fmla="*/ 2445326 h 4162823"/>
                <a:gd name="connsiteX10" fmla="*/ 269608 w 4924488"/>
                <a:gd name="connsiteY10" fmla="*/ 3141321 h 4162823"/>
                <a:gd name="connsiteX11" fmla="*/ 125787 w 4924488"/>
                <a:gd name="connsiteY11" fmla="*/ 3648873 h 4162823"/>
                <a:gd name="connsiteX12" fmla="*/ 369 w 4924488"/>
                <a:gd name="connsiteY12" fmla="*/ 3918113 h 4162823"/>
                <a:gd name="connsiteX13" fmla="*/ 14687 w 4924488"/>
                <a:gd name="connsiteY13" fmla="*/ 4980 h 4162823"/>
                <a:gd name="connsiteX14" fmla="*/ 4920680 w 4924488"/>
                <a:gd name="connsiteY14" fmla="*/ 0 h 4162823"/>
                <a:gd name="connsiteX0" fmla="*/ 4920680 w 4924488"/>
                <a:gd name="connsiteY0" fmla="*/ 0 h 4253662"/>
                <a:gd name="connsiteX1" fmla="*/ 4924488 w 4924488"/>
                <a:gd name="connsiteY1" fmla="*/ 1080784 h 4253662"/>
                <a:gd name="connsiteX2" fmla="*/ 4294568 w 4924488"/>
                <a:gd name="connsiteY2" fmla="*/ 1068512 h 4253662"/>
                <a:gd name="connsiteX3" fmla="*/ 3217608 w 4924488"/>
                <a:gd name="connsiteY3" fmla="*/ 1115488 h 4253662"/>
                <a:gd name="connsiteX4" fmla="*/ 2392127 w 4924488"/>
                <a:gd name="connsiteY4" fmla="*/ 1180715 h 4253662"/>
                <a:gd name="connsiteX5" fmla="*/ 1732712 w 4924488"/>
                <a:gd name="connsiteY5" fmla="*/ 1231317 h 4253662"/>
                <a:gd name="connsiteX6" fmla="*/ 1249496 w 4924488"/>
                <a:gd name="connsiteY6" fmla="*/ 1359627 h 4253662"/>
                <a:gd name="connsiteX7" fmla="*/ 959546 w 4924488"/>
                <a:gd name="connsiteY7" fmla="*/ 1647065 h 4253662"/>
                <a:gd name="connsiteX8" fmla="*/ 662976 w 4924488"/>
                <a:gd name="connsiteY8" fmla="*/ 1991584 h 4253662"/>
                <a:gd name="connsiteX9" fmla="*/ 473067 w 4924488"/>
                <a:gd name="connsiteY9" fmla="*/ 2445326 h 4253662"/>
                <a:gd name="connsiteX10" fmla="*/ 269608 w 4924488"/>
                <a:gd name="connsiteY10" fmla="*/ 3141321 h 4253662"/>
                <a:gd name="connsiteX11" fmla="*/ 1190566 w 4924488"/>
                <a:gd name="connsiteY11" fmla="*/ 3992492 h 4253662"/>
                <a:gd name="connsiteX12" fmla="*/ 369 w 4924488"/>
                <a:gd name="connsiteY12" fmla="*/ 3918113 h 4253662"/>
                <a:gd name="connsiteX13" fmla="*/ 14687 w 4924488"/>
                <a:gd name="connsiteY13" fmla="*/ 4980 h 4253662"/>
                <a:gd name="connsiteX14" fmla="*/ 4920680 w 4924488"/>
                <a:gd name="connsiteY14" fmla="*/ 0 h 4253662"/>
                <a:gd name="connsiteX0" fmla="*/ 4920680 w 4924488"/>
                <a:gd name="connsiteY0" fmla="*/ 0 h 4061724"/>
                <a:gd name="connsiteX1" fmla="*/ 4924488 w 4924488"/>
                <a:gd name="connsiteY1" fmla="*/ 1080784 h 4061724"/>
                <a:gd name="connsiteX2" fmla="*/ 4294568 w 4924488"/>
                <a:gd name="connsiteY2" fmla="*/ 1068512 h 4061724"/>
                <a:gd name="connsiteX3" fmla="*/ 3217608 w 4924488"/>
                <a:gd name="connsiteY3" fmla="*/ 1115488 h 4061724"/>
                <a:gd name="connsiteX4" fmla="*/ 2392127 w 4924488"/>
                <a:gd name="connsiteY4" fmla="*/ 1180715 h 4061724"/>
                <a:gd name="connsiteX5" fmla="*/ 1732712 w 4924488"/>
                <a:gd name="connsiteY5" fmla="*/ 1231317 h 4061724"/>
                <a:gd name="connsiteX6" fmla="*/ 1249496 w 4924488"/>
                <a:gd name="connsiteY6" fmla="*/ 1359627 h 4061724"/>
                <a:gd name="connsiteX7" fmla="*/ 959546 w 4924488"/>
                <a:gd name="connsiteY7" fmla="*/ 1647065 h 4061724"/>
                <a:gd name="connsiteX8" fmla="*/ 662976 w 4924488"/>
                <a:gd name="connsiteY8" fmla="*/ 1991584 h 4061724"/>
                <a:gd name="connsiteX9" fmla="*/ 473067 w 4924488"/>
                <a:gd name="connsiteY9" fmla="*/ 2445326 h 4061724"/>
                <a:gd name="connsiteX10" fmla="*/ 269608 w 4924488"/>
                <a:gd name="connsiteY10" fmla="*/ 3141321 h 4061724"/>
                <a:gd name="connsiteX11" fmla="*/ 369 w 4924488"/>
                <a:gd name="connsiteY11" fmla="*/ 3918113 h 4061724"/>
                <a:gd name="connsiteX12" fmla="*/ 14687 w 4924488"/>
                <a:gd name="connsiteY12" fmla="*/ 4980 h 4061724"/>
                <a:gd name="connsiteX13" fmla="*/ 4920680 w 4924488"/>
                <a:gd name="connsiteY13" fmla="*/ 0 h 4061724"/>
                <a:gd name="connsiteX0" fmla="*/ 4920680 w 4924488"/>
                <a:gd name="connsiteY0" fmla="*/ 0 h 4062376"/>
                <a:gd name="connsiteX1" fmla="*/ 4924488 w 4924488"/>
                <a:gd name="connsiteY1" fmla="*/ 1080784 h 4062376"/>
                <a:gd name="connsiteX2" fmla="*/ 4294568 w 4924488"/>
                <a:gd name="connsiteY2" fmla="*/ 1068512 h 4062376"/>
                <a:gd name="connsiteX3" fmla="*/ 3217608 w 4924488"/>
                <a:gd name="connsiteY3" fmla="*/ 1115488 h 4062376"/>
                <a:gd name="connsiteX4" fmla="*/ 2392127 w 4924488"/>
                <a:gd name="connsiteY4" fmla="*/ 1180715 h 4062376"/>
                <a:gd name="connsiteX5" fmla="*/ 1732712 w 4924488"/>
                <a:gd name="connsiteY5" fmla="*/ 1231317 h 4062376"/>
                <a:gd name="connsiteX6" fmla="*/ 1249496 w 4924488"/>
                <a:gd name="connsiteY6" fmla="*/ 1359627 h 4062376"/>
                <a:gd name="connsiteX7" fmla="*/ 959546 w 4924488"/>
                <a:gd name="connsiteY7" fmla="*/ 1647065 h 4062376"/>
                <a:gd name="connsiteX8" fmla="*/ 662976 w 4924488"/>
                <a:gd name="connsiteY8" fmla="*/ 1991584 h 4062376"/>
                <a:gd name="connsiteX9" fmla="*/ 473067 w 4924488"/>
                <a:gd name="connsiteY9" fmla="*/ 2445326 h 4062376"/>
                <a:gd name="connsiteX10" fmla="*/ 269608 w 4924488"/>
                <a:gd name="connsiteY10" fmla="*/ 3141321 h 4062376"/>
                <a:gd name="connsiteX11" fmla="*/ 369 w 4924488"/>
                <a:gd name="connsiteY11" fmla="*/ 3918113 h 4062376"/>
                <a:gd name="connsiteX12" fmla="*/ 14687 w 4924488"/>
                <a:gd name="connsiteY12" fmla="*/ 4980 h 4062376"/>
                <a:gd name="connsiteX13" fmla="*/ 4920680 w 4924488"/>
                <a:gd name="connsiteY13" fmla="*/ 0 h 4062376"/>
                <a:gd name="connsiteX0" fmla="*/ 4920680 w 4924488"/>
                <a:gd name="connsiteY0" fmla="*/ 0 h 4062376"/>
                <a:gd name="connsiteX1" fmla="*/ 4924488 w 4924488"/>
                <a:gd name="connsiteY1" fmla="*/ 1080784 h 4062376"/>
                <a:gd name="connsiteX2" fmla="*/ 4294568 w 4924488"/>
                <a:gd name="connsiteY2" fmla="*/ 1068512 h 4062376"/>
                <a:gd name="connsiteX3" fmla="*/ 3217608 w 4924488"/>
                <a:gd name="connsiteY3" fmla="*/ 1115488 h 4062376"/>
                <a:gd name="connsiteX4" fmla="*/ 2392127 w 4924488"/>
                <a:gd name="connsiteY4" fmla="*/ 1180715 h 4062376"/>
                <a:gd name="connsiteX5" fmla="*/ 1732712 w 4924488"/>
                <a:gd name="connsiteY5" fmla="*/ 1231317 h 4062376"/>
                <a:gd name="connsiteX6" fmla="*/ 1249496 w 4924488"/>
                <a:gd name="connsiteY6" fmla="*/ 1359627 h 4062376"/>
                <a:gd name="connsiteX7" fmla="*/ 959546 w 4924488"/>
                <a:gd name="connsiteY7" fmla="*/ 1647065 h 4062376"/>
                <a:gd name="connsiteX8" fmla="*/ 662976 w 4924488"/>
                <a:gd name="connsiteY8" fmla="*/ 1991584 h 4062376"/>
                <a:gd name="connsiteX9" fmla="*/ 473067 w 4924488"/>
                <a:gd name="connsiteY9" fmla="*/ 2445326 h 4062376"/>
                <a:gd name="connsiteX10" fmla="*/ 269608 w 4924488"/>
                <a:gd name="connsiteY10" fmla="*/ 3141321 h 4062376"/>
                <a:gd name="connsiteX11" fmla="*/ 369 w 4924488"/>
                <a:gd name="connsiteY11" fmla="*/ 3918113 h 4062376"/>
                <a:gd name="connsiteX12" fmla="*/ 14687 w 4924488"/>
                <a:gd name="connsiteY12" fmla="*/ 4980 h 4062376"/>
                <a:gd name="connsiteX13" fmla="*/ 4920680 w 4924488"/>
                <a:gd name="connsiteY13" fmla="*/ 0 h 4062376"/>
                <a:gd name="connsiteX0" fmla="*/ 4944968 w 4948776"/>
                <a:gd name="connsiteY0" fmla="*/ 0 h 3952868"/>
                <a:gd name="connsiteX1" fmla="*/ 4948776 w 4948776"/>
                <a:gd name="connsiteY1" fmla="*/ 1080784 h 3952868"/>
                <a:gd name="connsiteX2" fmla="*/ 4318856 w 4948776"/>
                <a:gd name="connsiteY2" fmla="*/ 1068512 h 3952868"/>
                <a:gd name="connsiteX3" fmla="*/ 3241896 w 4948776"/>
                <a:gd name="connsiteY3" fmla="*/ 1115488 h 3952868"/>
                <a:gd name="connsiteX4" fmla="*/ 2416415 w 4948776"/>
                <a:gd name="connsiteY4" fmla="*/ 1180715 h 3952868"/>
                <a:gd name="connsiteX5" fmla="*/ 1757000 w 4948776"/>
                <a:gd name="connsiteY5" fmla="*/ 1231317 h 3952868"/>
                <a:gd name="connsiteX6" fmla="*/ 1273784 w 4948776"/>
                <a:gd name="connsiteY6" fmla="*/ 1359627 h 3952868"/>
                <a:gd name="connsiteX7" fmla="*/ 983834 w 4948776"/>
                <a:gd name="connsiteY7" fmla="*/ 1647065 h 3952868"/>
                <a:gd name="connsiteX8" fmla="*/ 687264 w 4948776"/>
                <a:gd name="connsiteY8" fmla="*/ 1991584 h 3952868"/>
                <a:gd name="connsiteX9" fmla="*/ 497355 w 4948776"/>
                <a:gd name="connsiteY9" fmla="*/ 2445326 h 3952868"/>
                <a:gd name="connsiteX10" fmla="*/ 293896 w 4948776"/>
                <a:gd name="connsiteY10" fmla="*/ 3141321 h 3952868"/>
                <a:gd name="connsiteX11" fmla="*/ 180 w 4948776"/>
                <a:gd name="connsiteY11" fmla="*/ 3795392 h 3952868"/>
                <a:gd name="connsiteX12" fmla="*/ 38975 w 4948776"/>
                <a:gd name="connsiteY12" fmla="*/ 4980 h 3952868"/>
                <a:gd name="connsiteX13" fmla="*/ 4944968 w 4948776"/>
                <a:gd name="connsiteY13" fmla="*/ 0 h 3952868"/>
                <a:gd name="connsiteX0" fmla="*/ 4945406 w 4949214"/>
                <a:gd name="connsiteY0" fmla="*/ 0 h 4163547"/>
                <a:gd name="connsiteX1" fmla="*/ 4949214 w 4949214"/>
                <a:gd name="connsiteY1" fmla="*/ 1080784 h 4163547"/>
                <a:gd name="connsiteX2" fmla="*/ 4319294 w 4949214"/>
                <a:gd name="connsiteY2" fmla="*/ 1068512 h 4163547"/>
                <a:gd name="connsiteX3" fmla="*/ 3242334 w 4949214"/>
                <a:gd name="connsiteY3" fmla="*/ 1115488 h 4163547"/>
                <a:gd name="connsiteX4" fmla="*/ 2416853 w 4949214"/>
                <a:gd name="connsiteY4" fmla="*/ 1180715 h 4163547"/>
                <a:gd name="connsiteX5" fmla="*/ 1757438 w 4949214"/>
                <a:gd name="connsiteY5" fmla="*/ 1231317 h 4163547"/>
                <a:gd name="connsiteX6" fmla="*/ 1274222 w 4949214"/>
                <a:gd name="connsiteY6" fmla="*/ 1359627 h 4163547"/>
                <a:gd name="connsiteX7" fmla="*/ 984272 w 4949214"/>
                <a:gd name="connsiteY7" fmla="*/ 1647065 h 4163547"/>
                <a:gd name="connsiteX8" fmla="*/ 687702 w 4949214"/>
                <a:gd name="connsiteY8" fmla="*/ 1991584 h 4163547"/>
                <a:gd name="connsiteX9" fmla="*/ 497793 w 4949214"/>
                <a:gd name="connsiteY9" fmla="*/ 2445326 h 4163547"/>
                <a:gd name="connsiteX10" fmla="*/ 294334 w 4949214"/>
                <a:gd name="connsiteY10" fmla="*/ 3141321 h 4163547"/>
                <a:gd name="connsiteX11" fmla="*/ 40364 w 4949214"/>
                <a:gd name="connsiteY11" fmla="*/ 3943401 h 4163547"/>
                <a:gd name="connsiteX12" fmla="*/ 618 w 4949214"/>
                <a:gd name="connsiteY12" fmla="*/ 3795392 h 4163547"/>
                <a:gd name="connsiteX13" fmla="*/ 39413 w 4949214"/>
                <a:gd name="connsiteY13" fmla="*/ 4980 h 4163547"/>
                <a:gd name="connsiteX14" fmla="*/ 4945406 w 4949214"/>
                <a:gd name="connsiteY14" fmla="*/ 0 h 4163547"/>
                <a:gd name="connsiteX0" fmla="*/ 4964291 w 4968099"/>
                <a:gd name="connsiteY0" fmla="*/ 0 h 4173387"/>
                <a:gd name="connsiteX1" fmla="*/ 4968099 w 4968099"/>
                <a:gd name="connsiteY1" fmla="*/ 1080784 h 4173387"/>
                <a:gd name="connsiteX2" fmla="*/ 4338179 w 4968099"/>
                <a:gd name="connsiteY2" fmla="*/ 1068512 h 4173387"/>
                <a:gd name="connsiteX3" fmla="*/ 3261219 w 4968099"/>
                <a:gd name="connsiteY3" fmla="*/ 1115488 h 4173387"/>
                <a:gd name="connsiteX4" fmla="*/ 2435738 w 4968099"/>
                <a:gd name="connsiteY4" fmla="*/ 1180715 h 4173387"/>
                <a:gd name="connsiteX5" fmla="*/ 1776323 w 4968099"/>
                <a:gd name="connsiteY5" fmla="*/ 1231317 h 4173387"/>
                <a:gd name="connsiteX6" fmla="*/ 1293107 w 4968099"/>
                <a:gd name="connsiteY6" fmla="*/ 1359627 h 4173387"/>
                <a:gd name="connsiteX7" fmla="*/ 1003157 w 4968099"/>
                <a:gd name="connsiteY7" fmla="*/ 1647065 h 4173387"/>
                <a:gd name="connsiteX8" fmla="*/ 706587 w 4968099"/>
                <a:gd name="connsiteY8" fmla="*/ 1991584 h 4173387"/>
                <a:gd name="connsiteX9" fmla="*/ 516678 w 4968099"/>
                <a:gd name="connsiteY9" fmla="*/ 2445326 h 4173387"/>
                <a:gd name="connsiteX10" fmla="*/ 313219 w 4968099"/>
                <a:gd name="connsiteY10" fmla="*/ 3141321 h 4173387"/>
                <a:gd name="connsiteX11" fmla="*/ 22533 w 4968099"/>
                <a:gd name="connsiteY11" fmla="*/ 3967945 h 4173387"/>
                <a:gd name="connsiteX12" fmla="*/ 19503 w 4968099"/>
                <a:gd name="connsiteY12" fmla="*/ 3795392 h 4173387"/>
                <a:gd name="connsiteX13" fmla="*/ 58298 w 4968099"/>
                <a:gd name="connsiteY13" fmla="*/ 4980 h 4173387"/>
                <a:gd name="connsiteX14" fmla="*/ 4964291 w 4968099"/>
                <a:gd name="connsiteY14" fmla="*/ 0 h 4173387"/>
                <a:gd name="connsiteX0" fmla="*/ 4964291 w 4968099"/>
                <a:gd name="connsiteY0" fmla="*/ 0 h 4173389"/>
                <a:gd name="connsiteX1" fmla="*/ 4968099 w 4968099"/>
                <a:gd name="connsiteY1" fmla="*/ 1080784 h 4173389"/>
                <a:gd name="connsiteX2" fmla="*/ 4338179 w 4968099"/>
                <a:gd name="connsiteY2" fmla="*/ 1068512 h 4173389"/>
                <a:gd name="connsiteX3" fmla="*/ 3261219 w 4968099"/>
                <a:gd name="connsiteY3" fmla="*/ 1115488 h 4173389"/>
                <a:gd name="connsiteX4" fmla="*/ 2435738 w 4968099"/>
                <a:gd name="connsiteY4" fmla="*/ 1180715 h 4173389"/>
                <a:gd name="connsiteX5" fmla="*/ 1776323 w 4968099"/>
                <a:gd name="connsiteY5" fmla="*/ 1231317 h 4173389"/>
                <a:gd name="connsiteX6" fmla="*/ 1293107 w 4968099"/>
                <a:gd name="connsiteY6" fmla="*/ 1359627 h 4173389"/>
                <a:gd name="connsiteX7" fmla="*/ 1003157 w 4968099"/>
                <a:gd name="connsiteY7" fmla="*/ 1647065 h 4173389"/>
                <a:gd name="connsiteX8" fmla="*/ 718826 w 4968099"/>
                <a:gd name="connsiteY8" fmla="*/ 1991584 h 4173389"/>
                <a:gd name="connsiteX9" fmla="*/ 516678 w 4968099"/>
                <a:gd name="connsiteY9" fmla="*/ 2445326 h 4173389"/>
                <a:gd name="connsiteX10" fmla="*/ 313219 w 4968099"/>
                <a:gd name="connsiteY10" fmla="*/ 3141321 h 4173389"/>
                <a:gd name="connsiteX11" fmla="*/ 22533 w 4968099"/>
                <a:gd name="connsiteY11" fmla="*/ 3967945 h 4173389"/>
                <a:gd name="connsiteX12" fmla="*/ 19503 w 4968099"/>
                <a:gd name="connsiteY12" fmla="*/ 3795392 h 4173389"/>
                <a:gd name="connsiteX13" fmla="*/ 58298 w 4968099"/>
                <a:gd name="connsiteY13" fmla="*/ 4980 h 4173389"/>
                <a:gd name="connsiteX14" fmla="*/ 4964291 w 4968099"/>
                <a:gd name="connsiteY14" fmla="*/ 0 h 4173389"/>
                <a:gd name="connsiteX0" fmla="*/ 4964291 w 4968099"/>
                <a:gd name="connsiteY0" fmla="*/ 0 h 4173387"/>
                <a:gd name="connsiteX1" fmla="*/ 4968099 w 4968099"/>
                <a:gd name="connsiteY1" fmla="*/ 1080784 h 4173387"/>
                <a:gd name="connsiteX2" fmla="*/ 4338179 w 4968099"/>
                <a:gd name="connsiteY2" fmla="*/ 1068512 h 4173387"/>
                <a:gd name="connsiteX3" fmla="*/ 3261219 w 4968099"/>
                <a:gd name="connsiteY3" fmla="*/ 1115488 h 4173387"/>
                <a:gd name="connsiteX4" fmla="*/ 2435738 w 4968099"/>
                <a:gd name="connsiteY4" fmla="*/ 1180715 h 4173387"/>
                <a:gd name="connsiteX5" fmla="*/ 1776323 w 4968099"/>
                <a:gd name="connsiteY5" fmla="*/ 1231317 h 4173387"/>
                <a:gd name="connsiteX6" fmla="*/ 1293107 w 4968099"/>
                <a:gd name="connsiteY6" fmla="*/ 1359627 h 4173387"/>
                <a:gd name="connsiteX7" fmla="*/ 1003157 w 4968099"/>
                <a:gd name="connsiteY7" fmla="*/ 1647065 h 4173387"/>
                <a:gd name="connsiteX8" fmla="*/ 731065 w 4968099"/>
                <a:gd name="connsiteY8" fmla="*/ 2003856 h 4173387"/>
                <a:gd name="connsiteX9" fmla="*/ 516678 w 4968099"/>
                <a:gd name="connsiteY9" fmla="*/ 2445326 h 4173387"/>
                <a:gd name="connsiteX10" fmla="*/ 313219 w 4968099"/>
                <a:gd name="connsiteY10" fmla="*/ 3141321 h 4173387"/>
                <a:gd name="connsiteX11" fmla="*/ 22533 w 4968099"/>
                <a:gd name="connsiteY11" fmla="*/ 3967945 h 4173387"/>
                <a:gd name="connsiteX12" fmla="*/ 19503 w 4968099"/>
                <a:gd name="connsiteY12" fmla="*/ 3795392 h 4173387"/>
                <a:gd name="connsiteX13" fmla="*/ 58298 w 4968099"/>
                <a:gd name="connsiteY13" fmla="*/ 4980 h 4173387"/>
                <a:gd name="connsiteX14" fmla="*/ 4964291 w 4968099"/>
                <a:gd name="connsiteY14" fmla="*/ 0 h 4173387"/>
                <a:gd name="connsiteX0" fmla="*/ 4964291 w 4968099"/>
                <a:gd name="connsiteY0" fmla="*/ 0 h 4173389"/>
                <a:gd name="connsiteX1" fmla="*/ 4968099 w 4968099"/>
                <a:gd name="connsiteY1" fmla="*/ 1080784 h 4173389"/>
                <a:gd name="connsiteX2" fmla="*/ 4338179 w 4968099"/>
                <a:gd name="connsiteY2" fmla="*/ 1068512 h 4173389"/>
                <a:gd name="connsiteX3" fmla="*/ 3261219 w 4968099"/>
                <a:gd name="connsiteY3" fmla="*/ 1115488 h 4173389"/>
                <a:gd name="connsiteX4" fmla="*/ 2435738 w 4968099"/>
                <a:gd name="connsiteY4" fmla="*/ 1180715 h 4173389"/>
                <a:gd name="connsiteX5" fmla="*/ 1776323 w 4968099"/>
                <a:gd name="connsiteY5" fmla="*/ 1231317 h 4173389"/>
                <a:gd name="connsiteX6" fmla="*/ 1293107 w 4968099"/>
                <a:gd name="connsiteY6" fmla="*/ 1359627 h 4173389"/>
                <a:gd name="connsiteX7" fmla="*/ 1003157 w 4968099"/>
                <a:gd name="connsiteY7" fmla="*/ 1647065 h 4173389"/>
                <a:gd name="connsiteX8" fmla="*/ 731065 w 4968099"/>
                <a:gd name="connsiteY8" fmla="*/ 2003856 h 4173389"/>
                <a:gd name="connsiteX9" fmla="*/ 528917 w 4968099"/>
                <a:gd name="connsiteY9" fmla="*/ 2457599 h 4173389"/>
                <a:gd name="connsiteX10" fmla="*/ 313219 w 4968099"/>
                <a:gd name="connsiteY10" fmla="*/ 3141321 h 4173389"/>
                <a:gd name="connsiteX11" fmla="*/ 22533 w 4968099"/>
                <a:gd name="connsiteY11" fmla="*/ 3967945 h 4173389"/>
                <a:gd name="connsiteX12" fmla="*/ 19503 w 4968099"/>
                <a:gd name="connsiteY12" fmla="*/ 3795392 h 4173389"/>
                <a:gd name="connsiteX13" fmla="*/ 58298 w 4968099"/>
                <a:gd name="connsiteY13" fmla="*/ 4980 h 4173389"/>
                <a:gd name="connsiteX14" fmla="*/ 4964291 w 4968099"/>
                <a:gd name="connsiteY14" fmla="*/ 0 h 4173389"/>
                <a:gd name="connsiteX0" fmla="*/ 4964291 w 4968099"/>
                <a:gd name="connsiteY0" fmla="*/ 0 h 4173387"/>
                <a:gd name="connsiteX1" fmla="*/ 4968099 w 4968099"/>
                <a:gd name="connsiteY1" fmla="*/ 1080784 h 4173387"/>
                <a:gd name="connsiteX2" fmla="*/ 4338179 w 4968099"/>
                <a:gd name="connsiteY2" fmla="*/ 1068512 h 4173387"/>
                <a:gd name="connsiteX3" fmla="*/ 3261219 w 4968099"/>
                <a:gd name="connsiteY3" fmla="*/ 1115488 h 4173387"/>
                <a:gd name="connsiteX4" fmla="*/ 2435738 w 4968099"/>
                <a:gd name="connsiteY4" fmla="*/ 1180715 h 4173387"/>
                <a:gd name="connsiteX5" fmla="*/ 1776323 w 4968099"/>
                <a:gd name="connsiteY5" fmla="*/ 1231317 h 4173387"/>
                <a:gd name="connsiteX6" fmla="*/ 1293107 w 4968099"/>
                <a:gd name="connsiteY6" fmla="*/ 1359627 h 4173387"/>
                <a:gd name="connsiteX7" fmla="*/ 1003157 w 4968099"/>
                <a:gd name="connsiteY7" fmla="*/ 1647065 h 4173387"/>
                <a:gd name="connsiteX8" fmla="*/ 731065 w 4968099"/>
                <a:gd name="connsiteY8" fmla="*/ 2003856 h 4173387"/>
                <a:gd name="connsiteX9" fmla="*/ 528917 w 4968099"/>
                <a:gd name="connsiteY9" fmla="*/ 2457599 h 4173387"/>
                <a:gd name="connsiteX10" fmla="*/ 313219 w 4968099"/>
                <a:gd name="connsiteY10" fmla="*/ 3141321 h 4173387"/>
                <a:gd name="connsiteX11" fmla="*/ 22533 w 4968099"/>
                <a:gd name="connsiteY11" fmla="*/ 3967945 h 4173387"/>
                <a:gd name="connsiteX12" fmla="*/ 19503 w 4968099"/>
                <a:gd name="connsiteY12" fmla="*/ 3795392 h 4173387"/>
                <a:gd name="connsiteX13" fmla="*/ 58298 w 4968099"/>
                <a:gd name="connsiteY13" fmla="*/ 4980 h 4173387"/>
                <a:gd name="connsiteX14" fmla="*/ 4964291 w 4968099"/>
                <a:gd name="connsiteY14" fmla="*/ 0 h 4173387"/>
                <a:gd name="connsiteX0" fmla="*/ 4964291 w 4968099"/>
                <a:gd name="connsiteY0" fmla="*/ 0 h 4173389"/>
                <a:gd name="connsiteX1" fmla="*/ 4968099 w 4968099"/>
                <a:gd name="connsiteY1" fmla="*/ 1080784 h 4173389"/>
                <a:gd name="connsiteX2" fmla="*/ 4338179 w 4968099"/>
                <a:gd name="connsiteY2" fmla="*/ 1068512 h 4173389"/>
                <a:gd name="connsiteX3" fmla="*/ 3261219 w 4968099"/>
                <a:gd name="connsiteY3" fmla="*/ 1115488 h 4173389"/>
                <a:gd name="connsiteX4" fmla="*/ 2435738 w 4968099"/>
                <a:gd name="connsiteY4" fmla="*/ 1180715 h 4173389"/>
                <a:gd name="connsiteX5" fmla="*/ 1776323 w 4968099"/>
                <a:gd name="connsiteY5" fmla="*/ 1231317 h 4173389"/>
                <a:gd name="connsiteX6" fmla="*/ 1293107 w 4968099"/>
                <a:gd name="connsiteY6" fmla="*/ 1359627 h 4173389"/>
                <a:gd name="connsiteX7" fmla="*/ 1003157 w 4968099"/>
                <a:gd name="connsiteY7" fmla="*/ 1647065 h 4173389"/>
                <a:gd name="connsiteX8" fmla="*/ 731065 w 4968099"/>
                <a:gd name="connsiteY8" fmla="*/ 2003856 h 4173389"/>
                <a:gd name="connsiteX9" fmla="*/ 313219 w 4968099"/>
                <a:gd name="connsiteY9" fmla="*/ 3141321 h 4173389"/>
                <a:gd name="connsiteX10" fmla="*/ 22533 w 4968099"/>
                <a:gd name="connsiteY10" fmla="*/ 3967945 h 4173389"/>
                <a:gd name="connsiteX11" fmla="*/ 19503 w 4968099"/>
                <a:gd name="connsiteY11" fmla="*/ 3795392 h 4173389"/>
                <a:gd name="connsiteX12" fmla="*/ 58298 w 4968099"/>
                <a:gd name="connsiteY12" fmla="*/ 4980 h 4173389"/>
                <a:gd name="connsiteX13" fmla="*/ 4964291 w 4968099"/>
                <a:gd name="connsiteY13" fmla="*/ 0 h 4173389"/>
                <a:gd name="connsiteX0" fmla="*/ 4964291 w 4968099"/>
                <a:gd name="connsiteY0" fmla="*/ 0 h 4173387"/>
                <a:gd name="connsiteX1" fmla="*/ 4968099 w 4968099"/>
                <a:gd name="connsiteY1" fmla="*/ 1080784 h 4173387"/>
                <a:gd name="connsiteX2" fmla="*/ 4338179 w 4968099"/>
                <a:gd name="connsiteY2" fmla="*/ 1068512 h 4173387"/>
                <a:gd name="connsiteX3" fmla="*/ 3261219 w 4968099"/>
                <a:gd name="connsiteY3" fmla="*/ 1115488 h 4173387"/>
                <a:gd name="connsiteX4" fmla="*/ 2435738 w 4968099"/>
                <a:gd name="connsiteY4" fmla="*/ 1180715 h 4173387"/>
                <a:gd name="connsiteX5" fmla="*/ 1776323 w 4968099"/>
                <a:gd name="connsiteY5" fmla="*/ 1231317 h 4173387"/>
                <a:gd name="connsiteX6" fmla="*/ 1293107 w 4968099"/>
                <a:gd name="connsiteY6" fmla="*/ 1359627 h 4173387"/>
                <a:gd name="connsiteX7" fmla="*/ 1003157 w 4968099"/>
                <a:gd name="connsiteY7" fmla="*/ 1647065 h 4173387"/>
                <a:gd name="connsiteX8" fmla="*/ 620916 w 4968099"/>
                <a:gd name="connsiteY8" fmla="*/ 2261570 h 4173387"/>
                <a:gd name="connsiteX9" fmla="*/ 313219 w 4968099"/>
                <a:gd name="connsiteY9" fmla="*/ 3141321 h 4173387"/>
                <a:gd name="connsiteX10" fmla="*/ 22533 w 4968099"/>
                <a:gd name="connsiteY10" fmla="*/ 3967945 h 4173387"/>
                <a:gd name="connsiteX11" fmla="*/ 19503 w 4968099"/>
                <a:gd name="connsiteY11" fmla="*/ 3795392 h 4173387"/>
                <a:gd name="connsiteX12" fmla="*/ 58298 w 4968099"/>
                <a:gd name="connsiteY12" fmla="*/ 4980 h 4173387"/>
                <a:gd name="connsiteX13" fmla="*/ 4964291 w 4968099"/>
                <a:gd name="connsiteY13" fmla="*/ 0 h 4173387"/>
                <a:gd name="connsiteX0" fmla="*/ 4964291 w 4968099"/>
                <a:gd name="connsiteY0" fmla="*/ 0 h 4173389"/>
                <a:gd name="connsiteX1" fmla="*/ 4968099 w 4968099"/>
                <a:gd name="connsiteY1" fmla="*/ 1080784 h 4173389"/>
                <a:gd name="connsiteX2" fmla="*/ 4338179 w 4968099"/>
                <a:gd name="connsiteY2" fmla="*/ 1068512 h 4173389"/>
                <a:gd name="connsiteX3" fmla="*/ 3261219 w 4968099"/>
                <a:gd name="connsiteY3" fmla="*/ 1115488 h 4173389"/>
                <a:gd name="connsiteX4" fmla="*/ 2435738 w 4968099"/>
                <a:gd name="connsiteY4" fmla="*/ 1180715 h 4173389"/>
                <a:gd name="connsiteX5" fmla="*/ 1776323 w 4968099"/>
                <a:gd name="connsiteY5" fmla="*/ 1231317 h 4173389"/>
                <a:gd name="connsiteX6" fmla="*/ 1317585 w 4968099"/>
                <a:gd name="connsiteY6" fmla="*/ 1359627 h 4173389"/>
                <a:gd name="connsiteX7" fmla="*/ 1003157 w 4968099"/>
                <a:gd name="connsiteY7" fmla="*/ 1647065 h 4173389"/>
                <a:gd name="connsiteX8" fmla="*/ 620916 w 4968099"/>
                <a:gd name="connsiteY8" fmla="*/ 2261570 h 4173389"/>
                <a:gd name="connsiteX9" fmla="*/ 313219 w 4968099"/>
                <a:gd name="connsiteY9" fmla="*/ 3141321 h 4173389"/>
                <a:gd name="connsiteX10" fmla="*/ 22533 w 4968099"/>
                <a:gd name="connsiteY10" fmla="*/ 3967945 h 4173389"/>
                <a:gd name="connsiteX11" fmla="*/ 19503 w 4968099"/>
                <a:gd name="connsiteY11" fmla="*/ 3795392 h 4173389"/>
                <a:gd name="connsiteX12" fmla="*/ 58298 w 4968099"/>
                <a:gd name="connsiteY12" fmla="*/ 4980 h 4173389"/>
                <a:gd name="connsiteX13" fmla="*/ 4964291 w 4968099"/>
                <a:gd name="connsiteY13" fmla="*/ 0 h 4173389"/>
                <a:gd name="connsiteX0" fmla="*/ 4973570 w 4977378"/>
                <a:gd name="connsiteY0" fmla="*/ 0 h 4194527"/>
                <a:gd name="connsiteX1" fmla="*/ 4977378 w 4977378"/>
                <a:gd name="connsiteY1" fmla="*/ 1080784 h 4194527"/>
                <a:gd name="connsiteX2" fmla="*/ 4347458 w 4977378"/>
                <a:gd name="connsiteY2" fmla="*/ 1068512 h 4194527"/>
                <a:gd name="connsiteX3" fmla="*/ 3270498 w 4977378"/>
                <a:gd name="connsiteY3" fmla="*/ 1115488 h 4194527"/>
                <a:gd name="connsiteX4" fmla="*/ 2445017 w 4977378"/>
                <a:gd name="connsiteY4" fmla="*/ 1180715 h 4194527"/>
                <a:gd name="connsiteX5" fmla="*/ 1785602 w 4977378"/>
                <a:gd name="connsiteY5" fmla="*/ 1231317 h 4194527"/>
                <a:gd name="connsiteX6" fmla="*/ 1326864 w 4977378"/>
                <a:gd name="connsiteY6" fmla="*/ 1359627 h 4194527"/>
                <a:gd name="connsiteX7" fmla="*/ 1012436 w 4977378"/>
                <a:gd name="connsiteY7" fmla="*/ 1647065 h 4194527"/>
                <a:gd name="connsiteX8" fmla="*/ 630195 w 4977378"/>
                <a:gd name="connsiteY8" fmla="*/ 2261570 h 4194527"/>
                <a:gd name="connsiteX9" fmla="*/ 322498 w 4977378"/>
                <a:gd name="connsiteY9" fmla="*/ 3141321 h 4194527"/>
                <a:gd name="connsiteX10" fmla="*/ 19573 w 4977378"/>
                <a:gd name="connsiteY10" fmla="*/ 4017034 h 4194527"/>
                <a:gd name="connsiteX11" fmla="*/ 28782 w 4977378"/>
                <a:gd name="connsiteY11" fmla="*/ 3795392 h 4194527"/>
                <a:gd name="connsiteX12" fmla="*/ 67577 w 4977378"/>
                <a:gd name="connsiteY12" fmla="*/ 4980 h 4194527"/>
                <a:gd name="connsiteX13" fmla="*/ 4973570 w 4977378"/>
                <a:gd name="connsiteY13" fmla="*/ 0 h 4194527"/>
                <a:gd name="connsiteX0" fmla="*/ 4973570 w 4977378"/>
                <a:gd name="connsiteY0" fmla="*/ 7292 h 4201819"/>
                <a:gd name="connsiteX1" fmla="*/ 4977378 w 4977378"/>
                <a:gd name="connsiteY1" fmla="*/ 1088076 h 4201819"/>
                <a:gd name="connsiteX2" fmla="*/ 4347458 w 4977378"/>
                <a:gd name="connsiteY2" fmla="*/ 1075804 h 4201819"/>
                <a:gd name="connsiteX3" fmla="*/ 3270498 w 4977378"/>
                <a:gd name="connsiteY3" fmla="*/ 1122780 h 4201819"/>
                <a:gd name="connsiteX4" fmla="*/ 2445017 w 4977378"/>
                <a:gd name="connsiteY4" fmla="*/ 1188007 h 4201819"/>
                <a:gd name="connsiteX5" fmla="*/ 1785602 w 4977378"/>
                <a:gd name="connsiteY5" fmla="*/ 1238609 h 4201819"/>
                <a:gd name="connsiteX6" fmla="*/ 1326864 w 4977378"/>
                <a:gd name="connsiteY6" fmla="*/ 1366919 h 4201819"/>
                <a:gd name="connsiteX7" fmla="*/ 1012436 w 4977378"/>
                <a:gd name="connsiteY7" fmla="*/ 1654357 h 4201819"/>
                <a:gd name="connsiteX8" fmla="*/ 630195 w 4977378"/>
                <a:gd name="connsiteY8" fmla="*/ 2268862 h 4201819"/>
                <a:gd name="connsiteX9" fmla="*/ 322498 w 4977378"/>
                <a:gd name="connsiteY9" fmla="*/ 3148613 h 4201819"/>
                <a:gd name="connsiteX10" fmla="*/ 19573 w 4977378"/>
                <a:gd name="connsiteY10" fmla="*/ 4024326 h 4201819"/>
                <a:gd name="connsiteX11" fmla="*/ 28782 w 4977378"/>
                <a:gd name="connsiteY11" fmla="*/ 3802684 h 4201819"/>
                <a:gd name="connsiteX12" fmla="*/ 43099 w 4977378"/>
                <a:gd name="connsiteY12" fmla="*/ 0 h 4201819"/>
                <a:gd name="connsiteX13" fmla="*/ 4973570 w 4977378"/>
                <a:gd name="connsiteY13" fmla="*/ 7292 h 4201819"/>
                <a:gd name="connsiteX0" fmla="*/ 4973570 w 4977378"/>
                <a:gd name="connsiteY0" fmla="*/ 7292 h 4201819"/>
                <a:gd name="connsiteX1" fmla="*/ 4977378 w 4977378"/>
                <a:gd name="connsiteY1" fmla="*/ 1088076 h 4201819"/>
                <a:gd name="connsiteX2" fmla="*/ 4347458 w 4977378"/>
                <a:gd name="connsiteY2" fmla="*/ 1075804 h 4201819"/>
                <a:gd name="connsiteX3" fmla="*/ 3270498 w 4977378"/>
                <a:gd name="connsiteY3" fmla="*/ 1122780 h 4201819"/>
                <a:gd name="connsiteX4" fmla="*/ 2445017 w 4977378"/>
                <a:gd name="connsiteY4" fmla="*/ 1188007 h 4201819"/>
                <a:gd name="connsiteX5" fmla="*/ 1785602 w 4977378"/>
                <a:gd name="connsiteY5" fmla="*/ 1238609 h 4201819"/>
                <a:gd name="connsiteX6" fmla="*/ 1326864 w 4977378"/>
                <a:gd name="connsiteY6" fmla="*/ 1366919 h 4201819"/>
                <a:gd name="connsiteX7" fmla="*/ 1012436 w 4977378"/>
                <a:gd name="connsiteY7" fmla="*/ 1654357 h 4201819"/>
                <a:gd name="connsiteX8" fmla="*/ 630195 w 4977378"/>
                <a:gd name="connsiteY8" fmla="*/ 2268862 h 4201819"/>
                <a:gd name="connsiteX9" fmla="*/ 322498 w 4977378"/>
                <a:gd name="connsiteY9" fmla="*/ 3148613 h 4201819"/>
                <a:gd name="connsiteX10" fmla="*/ 19573 w 4977378"/>
                <a:gd name="connsiteY10" fmla="*/ 4024326 h 4201819"/>
                <a:gd name="connsiteX11" fmla="*/ 28782 w 4977378"/>
                <a:gd name="connsiteY11" fmla="*/ 3802684 h 4201819"/>
                <a:gd name="connsiteX12" fmla="*/ 18622 w 4977378"/>
                <a:gd name="connsiteY12" fmla="*/ 0 h 4201819"/>
                <a:gd name="connsiteX13" fmla="*/ 4973570 w 4977378"/>
                <a:gd name="connsiteY13" fmla="*/ 7292 h 4201819"/>
                <a:gd name="connsiteX0" fmla="*/ 4973570 w 4977378"/>
                <a:gd name="connsiteY0" fmla="*/ 7292 h 4201819"/>
                <a:gd name="connsiteX1" fmla="*/ 4977378 w 4977378"/>
                <a:gd name="connsiteY1" fmla="*/ 1088076 h 4201819"/>
                <a:gd name="connsiteX2" fmla="*/ 4347458 w 4977378"/>
                <a:gd name="connsiteY2" fmla="*/ 1075804 h 4201819"/>
                <a:gd name="connsiteX3" fmla="*/ 3270498 w 4977378"/>
                <a:gd name="connsiteY3" fmla="*/ 1122780 h 4201819"/>
                <a:gd name="connsiteX4" fmla="*/ 2445017 w 4977378"/>
                <a:gd name="connsiteY4" fmla="*/ 1188007 h 4201819"/>
                <a:gd name="connsiteX5" fmla="*/ 1808551 w 4977378"/>
                <a:gd name="connsiteY5" fmla="*/ 1253950 h 4201819"/>
                <a:gd name="connsiteX6" fmla="*/ 1326864 w 4977378"/>
                <a:gd name="connsiteY6" fmla="*/ 1366919 h 4201819"/>
                <a:gd name="connsiteX7" fmla="*/ 1012436 w 4977378"/>
                <a:gd name="connsiteY7" fmla="*/ 1654357 h 4201819"/>
                <a:gd name="connsiteX8" fmla="*/ 630195 w 4977378"/>
                <a:gd name="connsiteY8" fmla="*/ 2268862 h 4201819"/>
                <a:gd name="connsiteX9" fmla="*/ 322498 w 4977378"/>
                <a:gd name="connsiteY9" fmla="*/ 3148613 h 4201819"/>
                <a:gd name="connsiteX10" fmla="*/ 19573 w 4977378"/>
                <a:gd name="connsiteY10" fmla="*/ 4024326 h 4201819"/>
                <a:gd name="connsiteX11" fmla="*/ 28782 w 4977378"/>
                <a:gd name="connsiteY11" fmla="*/ 3802684 h 4201819"/>
                <a:gd name="connsiteX12" fmla="*/ 18622 w 4977378"/>
                <a:gd name="connsiteY12" fmla="*/ 0 h 4201819"/>
                <a:gd name="connsiteX13" fmla="*/ 4973570 w 4977378"/>
                <a:gd name="connsiteY13" fmla="*/ 7292 h 4201819"/>
                <a:gd name="connsiteX0" fmla="*/ 4973570 w 4977378"/>
                <a:gd name="connsiteY0" fmla="*/ 7292 h 4201819"/>
                <a:gd name="connsiteX1" fmla="*/ 4977378 w 4977378"/>
                <a:gd name="connsiteY1" fmla="*/ 1088076 h 4201819"/>
                <a:gd name="connsiteX2" fmla="*/ 4347458 w 4977378"/>
                <a:gd name="connsiteY2" fmla="*/ 1075804 h 4201819"/>
                <a:gd name="connsiteX3" fmla="*/ 3270498 w 4977378"/>
                <a:gd name="connsiteY3" fmla="*/ 1122780 h 4201819"/>
                <a:gd name="connsiteX4" fmla="*/ 2445017 w 4977378"/>
                <a:gd name="connsiteY4" fmla="*/ 1188007 h 4201819"/>
                <a:gd name="connsiteX5" fmla="*/ 1808551 w 4977378"/>
                <a:gd name="connsiteY5" fmla="*/ 1253950 h 4201819"/>
                <a:gd name="connsiteX6" fmla="*/ 1326864 w 4977378"/>
                <a:gd name="connsiteY6" fmla="*/ 1366919 h 4201819"/>
                <a:gd name="connsiteX7" fmla="*/ 1012436 w 4977378"/>
                <a:gd name="connsiteY7" fmla="*/ 1654357 h 4201819"/>
                <a:gd name="connsiteX8" fmla="*/ 630195 w 4977378"/>
                <a:gd name="connsiteY8" fmla="*/ 2268862 h 4201819"/>
                <a:gd name="connsiteX9" fmla="*/ 322498 w 4977378"/>
                <a:gd name="connsiteY9" fmla="*/ 3148613 h 4201819"/>
                <a:gd name="connsiteX10" fmla="*/ 19573 w 4977378"/>
                <a:gd name="connsiteY10" fmla="*/ 4024326 h 4201819"/>
                <a:gd name="connsiteX11" fmla="*/ 28782 w 4977378"/>
                <a:gd name="connsiteY11" fmla="*/ 3802684 h 4201819"/>
                <a:gd name="connsiteX12" fmla="*/ 18622 w 4977378"/>
                <a:gd name="connsiteY12" fmla="*/ 0 h 4201819"/>
                <a:gd name="connsiteX13" fmla="*/ 4973570 w 4977378"/>
                <a:gd name="connsiteY13" fmla="*/ 7292 h 4201819"/>
                <a:gd name="connsiteX0" fmla="*/ 4973570 w 4977378"/>
                <a:gd name="connsiteY0" fmla="*/ 7292 h 4201819"/>
                <a:gd name="connsiteX1" fmla="*/ 4977378 w 4977378"/>
                <a:gd name="connsiteY1" fmla="*/ 1088076 h 4201819"/>
                <a:gd name="connsiteX2" fmla="*/ 4347458 w 4977378"/>
                <a:gd name="connsiteY2" fmla="*/ 1075804 h 4201819"/>
                <a:gd name="connsiteX3" fmla="*/ 3270498 w 4977378"/>
                <a:gd name="connsiteY3" fmla="*/ 1122780 h 4201819"/>
                <a:gd name="connsiteX4" fmla="*/ 2445017 w 4977378"/>
                <a:gd name="connsiteY4" fmla="*/ 1188007 h 4201819"/>
                <a:gd name="connsiteX5" fmla="*/ 1808551 w 4977378"/>
                <a:gd name="connsiteY5" fmla="*/ 1253950 h 4201819"/>
                <a:gd name="connsiteX6" fmla="*/ 1326864 w 4977378"/>
                <a:gd name="connsiteY6" fmla="*/ 1366919 h 4201819"/>
                <a:gd name="connsiteX7" fmla="*/ 1012436 w 4977378"/>
                <a:gd name="connsiteY7" fmla="*/ 1654357 h 4201819"/>
                <a:gd name="connsiteX8" fmla="*/ 637843 w 4977378"/>
                <a:gd name="connsiteY8" fmla="*/ 2276532 h 4201819"/>
                <a:gd name="connsiteX9" fmla="*/ 322498 w 4977378"/>
                <a:gd name="connsiteY9" fmla="*/ 3148613 h 4201819"/>
                <a:gd name="connsiteX10" fmla="*/ 19573 w 4977378"/>
                <a:gd name="connsiteY10" fmla="*/ 4024326 h 4201819"/>
                <a:gd name="connsiteX11" fmla="*/ 28782 w 4977378"/>
                <a:gd name="connsiteY11" fmla="*/ 3802684 h 4201819"/>
                <a:gd name="connsiteX12" fmla="*/ 18622 w 4977378"/>
                <a:gd name="connsiteY12" fmla="*/ 0 h 4201819"/>
                <a:gd name="connsiteX13" fmla="*/ 4973570 w 4977378"/>
                <a:gd name="connsiteY13" fmla="*/ 7292 h 4201819"/>
                <a:gd name="connsiteX0" fmla="*/ 4972447 w 4976255"/>
                <a:gd name="connsiteY0" fmla="*/ 7292 h 4202265"/>
                <a:gd name="connsiteX1" fmla="*/ 4976255 w 4976255"/>
                <a:gd name="connsiteY1" fmla="*/ 1088076 h 4202265"/>
                <a:gd name="connsiteX2" fmla="*/ 4346335 w 4976255"/>
                <a:gd name="connsiteY2" fmla="*/ 1075804 h 4202265"/>
                <a:gd name="connsiteX3" fmla="*/ 3269375 w 4976255"/>
                <a:gd name="connsiteY3" fmla="*/ 1122780 h 4202265"/>
                <a:gd name="connsiteX4" fmla="*/ 2443894 w 4976255"/>
                <a:gd name="connsiteY4" fmla="*/ 1188007 h 4202265"/>
                <a:gd name="connsiteX5" fmla="*/ 1807428 w 4976255"/>
                <a:gd name="connsiteY5" fmla="*/ 1253950 h 4202265"/>
                <a:gd name="connsiteX6" fmla="*/ 1325741 w 4976255"/>
                <a:gd name="connsiteY6" fmla="*/ 1366919 h 4202265"/>
                <a:gd name="connsiteX7" fmla="*/ 1011313 w 4976255"/>
                <a:gd name="connsiteY7" fmla="*/ 1654357 h 4202265"/>
                <a:gd name="connsiteX8" fmla="*/ 636720 w 4976255"/>
                <a:gd name="connsiteY8" fmla="*/ 2276532 h 4202265"/>
                <a:gd name="connsiteX9" fmla="*/ 306077 w 4976255"/>
                <a:gd name="connsiteY9" fmla="*/ 3140944 h 4202265"/>
                <a:gd name="connsiteX10" fmla="*/ 18450 w 4976255"/>
                <a:gd name="connsiteY10" fmla="*/ 4024326 h 4202265"/>
                <a:gd name="connsiteX11" fmla="*/ 27659 w 4976255"/>
                <a:gd name="connsiteY11" fmla="*/ 3802684 h 4202265"/>
                <a:gd name="connsiteX12" fmla="*/ 17499 w 4976255"/>
                <a:gd name="connsiteY12" fmla="*/ 0 h 4202265"/>
                <a:gd name="connsiteX13" fmla="*/ 4972447 w 4976255"/>
                <a:gd name="connsiteY13" fmla="*/ 7292 h 4202265"/>
                <a:gd name="connsiteX0" fmla="*/ 4972447 w 4976255"/>
                <a:gd name="connsiteY0" fmla="*/ 7292 h 4202265"/>
                <a:gd name="connsiteX1" fmla="*/ 4976255 w 4976255"/>
                <a:gd name="connsiteY1" fmla="*/ 1088076 h 4202265"/>
                <a:gd name="connsiteX2" fmla="*/ 4346335 w 4976255"/>
                <a:gd name="connsiteY2" fmla="*/ 1075804 h 4202265"/>
                <a:gd name="connsiteX3" fmla="*/ 3269375 w 4976255"/>
                <a:gd name="connsiteY3" fmla="*/ 1122780 h 4202265"/>
                <a:gd name="connsiteX4" fmla="*/ 2443894 w 4976255"/>
                <a:gd name="connsiteY4" fmla="*/ 1188007 h 4202265"/>
                <a:gd name="connsiteX5" fmla="*/ 1807428 w 4976255"/>
                <a:gd name="connsiteY5" fmla="*/ 1253950 h 4202265"/>
                <a:gd name="connsiteX6" fmla="*/ 1325741 w 4976255"/>
                <a:gd name="connsiteY6" fmla="*/ 1366919 h 4202265"/>
                <a:gd name="connsiteX7" fmla="*/ 1011313 w 4976255"/>
                <a:gd name="connsiteY7" fmla="*/ 1654357 h 4202265"/>
                <a:gd name="connsiteX8" fmla="*/ 636720 w 4976255"/>
                <a:gd name="connsiteY8" fmla="*/ 2276532 h 4202265"/>
                <a:gd name="connsiteX9" fmla="*/ 306077 w 4976255"/>
                <a:gd name="connsiteY9" fmla="*/ 3140944 h 4202265"/>
                <a:gd name="connsiteX10" fmla="*/ 18450 w 4976255"/>
                <a:gd name="connsiteY10" fmla="*/ 4024326 h 4202265"/>
                <a:gd name="connsiteX11" fmla="*/ 27659 w 4976255"/>
                <a:gd name="connsiteY11" fmla="*/ 3802684 h 4202265"/>
                <a:gd name="connsiteX12" fmla="*/ 17499 w 4976255"/>
                <a:gd name="connsiteY12" fmla="*/ 0 h 4202265"/>
                <a:gd name="connsiteX13" fmla="*/ 4972447 w 4976255"/>
                <a:gd name="connsiteY13" fmla="*/ 7292 h 4202265"/>
                <a:gd name="connsiteX0" fmla="*/ 4972447 w 4976255"/>
                <a:gd name="connsiteY0" fmla="*/ 7292 h 4198823"/>
                <a:gd name="connsiteX1" fmla="*/ 4976255 w 4976255"/>
                <a:gd name="connsiteY1" fmla="*/ 1088076 h 4198823"/>
                <a:gd name="connsiteX2" fmla="*/ 4346335 w 4976255"/>
                <a:gd name="connsiteY2" fmla="*/ 1075804 h 4198823"/>
                <a:gd name="connsiteX3" fmla="*/ 3269375 w 4976255"/>
                <a:gd name="connsiteY3" fmla="*/ 1122780 h 4198823"/>
                <a:gd name="connsiteX4" fmla="*/ 2443894 w 4976255"/>
                <a:gd name="connsiteY4" fmla="*/ 1188007 h 4198823"/>
                <a:gd name="connsiteX5" fmla="*/ 1807428 w 4976255"/>
                <a:gd name="connsiteY5" fmla="*/ 1253950 h 4198823"/>
                <a:gd name="connsiteX6" fmla="*/ 1325741 w 4976255"/>
                <a:gd name="connsiteY6" fmla="*/ 1366919 h 4198823"/>
                <a:gd name="connsiteX7" fmla="*/ 1011313 w 4976255"/>
                <a:gd name="connsiteY7" fmla="*/ 1654357 h 4198823"/>
                <a:gd name="connsiteX8" fmla="*/ 636720 w 4976255"/>
                <a:gd name="connsiteY8" fmla="*/ 2276532 h 4198823"/>
                <a:gd name="connsiteX9" fmla="*/ 306077 w 4976255"/>
                <a:gd name="connsiteY9" fmla="*/ 3140944 h 4198823"/>
                <a:gd name="connsiteX10" fmla="*/ 18450 w 4976255"/>
                <a:gd name="connsiteY10" fmla="*/ 4016657 h 4198823"/>
                <a:gd name="connsiteX11" fmla="*/ 27659 w 4976255"/>
                <a:gd name="connsiteY11" fmla="*/ 3802684 h 4198823"/>
                <a:gd name="connsiteX12" fmla="*/ 17499 w 4976255"/>
                <a:gd name="connsiteY12" fmla="*/ 0 h 4198823"/>
                <a:gd name="connsiteX13" fmla="*/ 4972447 w 4976255"/>
                <a:gd name="connsiteY13" fmla="*/ 7292 h 4198823"/>
                <a:gd name="connsiteX0" fmla="*/ 4979691 w 4983499"/>
                <a:gd name="connsiteY0" fmla="*/ 7292 h 4177273"/>
                <a:gd name="connsiteX1" fmla="*/ 4983499 w 4983499"/>
                <a:gd name="connsiteY1" fmla="*/ 1088076 h 4177273"/>
                <a:gd name="connsiteX2" fmla="*/ 4353579 w 4983499"/>
                <a:gd name="connsiteY2" fmla="*/ 1075804 h 4177273"/>
                <a:gd name="connsiteX3" fmla="*/ 3276619 w 4983499"/>
                <a:gd name="connsiteY3" fmla="*/ 1122780 h 4177273"/>
                <a:gd name="connsiteX4" fmla="*/ 2451138 w 4983499"/>
                <a:gd name="connsiteY4" fmla="*/ 1188007 h 4177273"/>
                <a:gd name="connsiteX5" fmla="*/ 1814672 w 4983499"/>
                <a:gd name="connsiteY5" fmla="*/ 1253950 h 4177273"/>
                <a:gd name="connsiteX6" fmla="*/ 1332985 w 4983499"/>
                <a:gd name="connsiteY6" fmla="*/ 1366919 h 4177273"/>
                <a:gd name="connsiteX7" fmla="*/ 1018557 w 4983499"/>
                <a:gd name="connsiteY7" fmla="*/ 1654357 h 4177273"/>
                <a:gd name="connsiteX8" fmla="*/ 643964 w 4983499"/>
                <a:gd name="connsiteY8" fmla="*/ 2276532 h 4177273"/>
                <a:gd name="connsiteX9" fmla="*/ 313321 w 4983499"/>
                <a:gd name="connsiteY9" fmla="*/ 3140944 h 4177273"/>
                <a:gd name="connsiteX10" fmla="*/ 25694 w 4983499"/>
                <a:gd name="connsiteY10" fmla="*/ 4016657 h 4177273"/>
                <a:gd name="connsiteX11" fmla="*/ 14986 w 4983499"/>
                <a:gd name="connsiteY11" fmla="*/ 4035063 h 4177273"/>
                <a:gd name="connsiteX12" fmla="*/ 34903 w 4983499"/>
                <a:gd name="connsiteY12" fmla="*/ 3802684 h 4177273"/>
                <a:gd name="connsiteX13" fmla="*/ 24743 w 4983499"/>
                <a:gd name="connsiteY13" fmla="*/ 0 h 4177273"/>
                <a:gd name="connsiteX14" fmla="*/ 4979691 w 4983499"/>
                <a:gd name="connsiteY14" fmla="*/ 7292 h 41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3499" h="4177273">
                  <a:moveTo>
                    <a:pt x="4979691" y="7292"/>
                  </a:moveTo>
                  <a:cubicBezTo>
                    <a:pt x="4982229" y="384939"/>
                    <a:pt x="4980961" y="710429"/>
                    <a:pt x="4983499" y="1088076"/>
                  </a:cubicBezTo>
                  <a:lnTo>
                    <a:pt x="4353579" y="1075804"/>
                  </a:lnTo>
                  <a:lnTo>
                    <a:pt x="3276619" y="1122780"/>
                  </a:lnTo>
                  <a:lnTo>
                    <a:pt x="2451138" y="1188007"/>
                  </a:lnTo>
                  <a:cubicBezTo>
                    <a:pt x="2185042" y="1209357"/>
                    <a:pt x="2116282" y="1240750"/>
                    <a:pt x="1814672" y="1253950"/>
                  </a:cubicBezTo>
                  <a:cubicBezTo>
                    <a:pt x="1589557" y="1282490"/>
                    <a:pt x="1485559" y="1295327"/>
                    <a:pt x="1332985" y="1366919"/>
                  </a:cubicBezTo>
                  <a:cubicBezTo>
                    <a:pt x="1196033" y="1449229"/>
                    <a:pt x="1078319" y="1566416"/>
                    <a:pt x="1018557" y="1654357"/>
                  </a:cubicBezTo>
                  <a:lnTo>
                    <a:pt x="643964" y="2276532"/>
                  </a:lnTo>
                  <a:cubicBezTo>
                    <a:pt x="528974" y="2525575"/>
                    <a:pt x="416366" y="2850923"/>
                    <a:pt x="313321" y="3140944"/>
                  </a:cubicBezTo>
                  <a:cubicBezTo>
                    <a:pt x="210276" y="3430965"/>
                    <a:pt x="75417" y="3867637"/>
                    <a:pt x="25694" y="4016657"/>
                  </a:cubicBezTo>
                  <a:cubicBezTo>
                    <a:pt x="-24029" y="4165677"/>
                    <a:pt x="13451" y="4070725"/>
                    <a:pt x="14986" y="4035063"/>
                  </a:cubicBezTo>
                  <a:cubicBezTo>
                    <a:pt x="16521" y="3999401"/>
                    <a:pt x="32002" y="4503318"/>
                    <a:pt x="34903" y="3802684"/>
                  </a:cubicBezTo>
                  <a:cubicBezTo>
                    <a:pt x="31516" y="2498817"/>
                    <a:pt x="28130" y="1303867"/>
                    <a:pt x="24743" y="0"/>
                  </a:cubicBezTo>
                  <a:lnTo>
                    <a:pt x="4979691" y="729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10">
              <a:extLst>
                <a:ext uri="{FF2B5EF4-FFF2-40B4-BE49-F238E27FC236}">
                  <a16:creationId xmlns:a16="http://schemas.microsoft.com/office/drawing/2014/main" id="{76F9011C-0228-41D2-BF28-4CFC26EDA9CC}"/>
                </a:ext>
              </a:extLst>
            </p:cNvPr>
            <p:cNvSpPr/>
            <p:nvPr/>
          </p:nvSpPr>
          <p:spPr>
            <a:xfrm>
              <a:off x="5110395" y="2524384"/>
              <a:ext cx="1945104" cy="1801403"/>
            </a:xfrm>
            <a:custGeom>
              <a:avLst/>
              <a:gdLst>
                <a:gd name="connsiteX0" fmla="*/ 3068320 w 3373120"/>
                <a:gd name="connsiteY0" fmla="*/ 0 h 2844800"/>
                <a:gd name="connsiteX1" fmla="*/ 3373120 w 3373120"/>
                <a:gd name="connsiteY1" fmla="*/ 20320 h 2844800"/>
                <a:gd name="connsiteX2" fmla="*/ 3373120 w 3373120"/>
                <a:gd name="connsiteY2" fmla="*/ 2844800 h 2844800"/>
                <a:gd name="connsiteX3" fmla="*/ 2844800 w 3373120"/>
                <a:gd name="connsiteY3" fmla="*/ 2834640 h 2844800"/>
                <a:gd name="connsiteX4" fmla="*/ 2682240 w 3373120"/>
                <a:gd name="connsiteY4" fmla="*/ 2458720 h 2844800"/>
                <a:gd name="connsiteX5" fmla="*/ 2499360 w 3373120"/>
                <a:gd name="connsiteY5" fmla="*/ 2062480 h 2844800"/>
                <a:gd name="connsiteX6" fmla="*/ 2235200 w 3373120"/>
                <a:gd name="connsiteY6" fmla="*/ 1635760 h 2844800"/>
                <a:gd name="connsiteX7" fmla="*/ 1940560 w 3373120"/>
                <a:gd name="connsiteY7" fmla="*/ 1178560 h 2844800"/>
                <a:gd name="connsiteX8" fmla="*/ 1554480 w 3373120"/>
                <a:gd name="connsiteY8" fmla="*/ 833120 h 2844800"/>
                <a:gd name="connsiteX9" fmla="*/ 1310640 w 3373120"/>
                <a:gd name="connsiteY9" fmla="*/ 670560 h 2844800"/>
                <a:gd name="connsiteX10" fmla="*/ 883920 w 3373120"/>
                <a:gd name="connsiteY10" fmla="*/ 447040 h 2844800"/>
                <a:gd name="connsiteX11" fmla="*/ 518160 w 3373120"/>
                <a:gd name="connsiteY11" fmla="*/ 335280 h 2844800"/>
                <a:gd name="connsiteX12" fmla="*/ 121920 w 3373120"/>
                <a:gd name="connsiteY12" fmla="*/ 223520 h 2844800"/>
                <a:gd name="connsiteX13" fmla="*/ 0 w 3373120"/>
                <a:gd name="connsiteY13" fmla="*/ 223520 h 2844800"/>
                <a:gd name="connsiteX14" fmla="*/ 0 w 3373120"/>
                <a:gd name="connsiteY14" fmla="*/ 203200 h 2844800"/>
                <a:gd name="connsiteX15" fmla="*/ 609600 w 3373120"/>
                <a:gd name="connsiteY15" fmla="*/ 101600 h 2844800"/>
                <a:gd name="connsiteX16" fmla="*/ 1503680 w 3373120"/>
                <a:gd name="connsiteY16" fmla="*/ 50800 h 2844800"/>
                <a:gd name="connsiteX17" fmla="*/ 2702560 w 3373120"/>
                <a:gd name="connsiteY17" fmla="*/ 0 h 2844800"/>
                <a:gd name="connsiteX18" fmla="*/ 3068320 w 3373120"/>
                <a:gd name="connsiteY18" fmla="*/ 0 h 2844800"/>
                <a:gd name="connsiteX0" fmla="*/ 3068320 w 3388460"/>
                <a:gd name="connsiteY0" fmla="*/ 25701 h 2870501"/>
                <a:gd name="connsiteX1" fmla="*/ 3388460 w 3388460"/>
                <a:gd name="connsiteY1" fmla="*/ 0 h 2870501"/>
                <a:gd name="connsiteX2" fmla="*/ 3373120 w 3388460"/>
                <a:gd name="connsiteY2" fmla="*/ 2870501 h 2870501"/>
                <a:gd name="connsiteX3" fmla="*/ 2844800 w 3388460"/>
                <a:gd name="connsiteY3" fmla="*/ 2860341 h 2870501"/>
                <a:gd name="connsiteX4" fmla="*/ 2682240 w 3388460"/>
                <a:gd name="connsiteY4" fmla="*/ 2484421 h 2870501"/>
                <a:gd name="connsiteX5" fmla="*/ 2499360 w 3388460"/>
                <a:gd name="connsiteY5" fmla="*/ 2088181 h 2870501"/>
                <a:gd name="connsiteX6" fmla="*/ 2235200 w 3388460"/>
                <a:gd name="connsiteY6" fmla="*/ 1661461 h 2870501"/>
                <a:gd name="connsiteX7" fmla="*/ 1940560 w 3388460"/>
                <a:gd name="connsiteY7" fmla="*/ 1204261 h 2870501"/>
                <a:gd name="connsiteX8" fmla="*/ 1554480 w 3388460"/>
                <a:gd name="connsiteY8" fmla="*/ 858821 h 2870501"/>
                <a:gd name="connsiteX9" fmla="*/ 1310640 w 3388460"/>
                <a:gd name="connsiteY9" fmla="*/ 696261 h 2870501"/>
                <a:gd name="connsiteX10" fmla="*/ 883920 w 3388460"/>
                <a:gd name="connsiteY10" fmla="*/ 472741 h 2870501"/>
                <a:gd name="connsiteX11" fmla="*/ 518160 w 3388460"/>
                <a:gd name="connsiteY11" fmla="*/ 360981 h 2870501"/>
                <a:gd name="connsiteX12" fmla="*/ 121920 w 3388460"/>
                <a:gd name="connsiteY12" fmla="*/ 249221 h 2870501"/>
                <a:gd name="connsiteX13" fmla="*/ 0 w 3388460"/>
                <a:gd name="connsiteY13" fmla="*/ 249221 h 2870501"/>
                <a:gd name="connsiteX14" fmla="*/ 0 w 3388460"/>
                <a:gd name="connsiteY14" fmla="*/ 228901 h 2870501"/>
                <a:gd name="connsiteX15" fmla="*/ 609600 w 3388460"/>
                <a:gd name="connsiteY15" fmla="*/ 127301 h 2870501"/>
                <a:gd name="connsiteX16" fmla="*/ 1503680 w 3388460"/>
                <a:gd name="connsiteY16" fmla="*/ 76501 h 2870501"/>
                <a:gd name="connsiteX17" fmla="*/ 2702560 w 3388460"/>
                <a:gd name="connsiteY17" fmla="*/ 25701 h 2870501"/>
                <a:gd name="connsiteX18" fmla="*/ 3068320 w 3388460"/>
                <a:gd name="connsiteY18" fmla="*/ 25701 h 2870501"/>
                <a:gd name="connsiteX0" fmla="*/ 3068320 w 3388460"/>
                <a:gd name="connsiteY0" fmla="*/ 56381 h 2901181"/>
                <a:gd name="connsiteX1" fmla="*/ 3388460 w 3388460"/>
                <a:gd name="connsiteY1" fmla="*/ 0 h 2901181"/>
                <a:gd name="connsiteX2" fmla="*/ 3373120 w 3388460"/>
                <a:gd name="connsiteY2" fmla="*/ 2901181 h 2901181"/>
                <a:gd name="connsiteX3" fmla="*/ 2844800 w 3388460"/>
                <a:gd name="connsiteY3" fmla="*/ 2891021 h 2901181"/>
                <a:gd name="connsiteX4" fmla="*/ 2682240 w 3388460"/>
                <a:gd name="connsiteY4" fmla="*/ 2515101 h 2901181"/>
                <a:gd name="connsiteX5" fmla="*/ 2499360 w 3388460"/>
                <a:gd name="connsiteY5" fmla="*/ 2118861 h 2901181"/>
                <a:gd name="connsiteX6" fmla="*/ 2235200 w 3388460"/>
                <a:gd name="connsiteY6" fmla="*/ 1692141 h 2901181"/>
                <a:gd name="connsiteX7" fmla="*/ 1940560 w 3388460"/>
                <a:gd name="connsiteY7" fmla="*/ 1234941 h 2901181"/>
                <a:gd name="connsiteX8" fmla="*/ 1554480 w 3388460"/>
                <a:gd name="connsiteY8" fmla="*/ 889501 h 2901181"/>
                <a:gd name="connsiteX9" fmla="*/ 1310640 w 3388460"/>
                <a:gd name="connsiteY9" fmla="*/ 726941 h 2901181"/>
                <a:gd name="connsiteX10" fmla="*/ 883920 w 3388460"/>
                <a:gd name="connsiteY10" fmla="*/ 503421 h 2901181"/>
                <a:gd name="connsiteX11" fmla="*/ 518160 w 3388460"/>
                <a:gd name="connsiteY11" fmla="*/ 391661 h 2901181"/>
                <a:gd name="connsiteX12" fmla="*/ 121920 w 3388460"/>
                <a:gd name="connsiteY12" fmla="*/ 279901 h 2901181"/>
                <a:gd name="connsiteX13" fmla="*/ 0 w 3388460"/>
                <a:gd name="connsiteY13" fmla="*/ 279901 h 2901181"/>
                <a:gd name="connsiteX14" fmla="*/ 0 w 3388460"/>
                <a:gd name="connsiteY14" fmla="*/ 259581 h 2901181"/>
                <a:gd name="connsiteX15" fmla="*/ 609600 w 3388460"/>
                <a:gd name="connsiteY15" fmla="*/ 157981 h 2901181"/>
                <a:gd name="connsiteX16" fmla="*/ 1503680 w 3388460"/>
                <a:gd name="connsiteY16" fmla="*/ 107181 h 2901181"/>
                <a:gd name="connsiteX17" fmla="*/ 2702560 w 3388460"/>
                <a:gd name="connsiteY17" fmla="*/ 56381 h 2901181"/>
                <a:gd name="connsiteX18" fmla="*/ 3068320 w 3388460"/>
                <a:gd name="connsiteY18" fmla="*/ 56381 h 2901181"/>
                <a:gd name="connsiteX0" fmla="*/ 3068320 w 3388460"/>
                <a:gd name="connsiteY0" fmla="*/ 56381 h 2901181"/>
                <a:gd name="connsiteX1" fmla="*/ 3388460 w 3388460"/>
                <a:gd name="connsiteY1" fmla="*/ 0 h 2901181"/>
                <a:gd name="connsiteX2" fmla="*/ 3373120 w 3388460"/>
                <a:gd name="connsiteY2" fmla="*/ 2901181 h 2901181"/>
                <a:gd name="connsiteX3" fmla="*/ 2844800 w 3388460"/>
                <a:gd name="connsiteY3" fmla="*/ 2891021 h 2901181"/>
                <a:gd name="connsiteX4" fmla="*/ 2682240 w 3388460"/>
                <a:gd name="connsiteY4" fmla="*/ 2515101 h 2901181"/>
                <a:gd name="connsiteX5" fmla="*/ 2499360 w 3388460"/>
                <a:gd name="connsiteY5" fmla="*/ 2118861 h 2901181"/>
                <a:gd name="connsiteX6" fmla="*/ 2235200 w 3388460"/>
                <a:gd name="connsiteY6" fmla="*/ 1692141 h 2901181"/>
                <a:gd name="connsiteX7" fmla="*/ 1940560 w 3388460"/>
                <a:gd name="connsiteY7" fmla="*/ 1234941 h 2901181"/>
                <a:gd name="connsiteX8" fmla="*/ 1554480 w 3388460"/>
                <a:gd name="connsiteY8" fmla="*/ 889501 h 2901181"/>
                <a:gd name="connsiteX9" fmla="*/ 1310640 w 3388460"/>
                <a:gd name="connsiteY9" fmla="*/ 726941 h 2901181"/>
                <a:gd name="connsiteX10" fmla="*/ 883920 w 3388460"/>
                <a:gd name="connsiteY10" fmla="*/ 503421 h 2901181"/>
                <a:gd name="connsiteX11" fmla="*/ 518160 w 3388460"/>
                <a:gd name="connsiteY11" fmla="*/ 391661 h 2901181"/>
                <a:gd name="connsiteX12" fmla="*/ 121920 w 3388460"/>
                <a:gd name="connsiteY12" fmla="*/ 279901 h 2901181"/>
                <a:gd name="connsiteX13" fmla="*/ 0 w 3388460"/>
                <a:gd name="connsiteY13" fmla="*/ 279901 h 2901181"/>
                <a:gd name="connsiteX14" fmla="*/ 598264 w 3388460"/>
                <a:gd name="connsiteY14" fmla="*/ 90839 h 2901181"/>
                <a:gd name="connsiteX15" fmla="*/ 609600 w 3388460"/>
                <a:gd name="connsiteY15" fmla="*/ 157981 h 2901181"/>
                <a:gd name="connsiteX16" fmla="*/ 1503680 w 3388460"/>
                <a:gd name="connsiteY16" fmla="*/ 107181 h 2901181"/>
                <a:gd name="connsiteX17" fmla="*/ 2702560 w 3388460"/>
                <a:gd name="connsiteY17" fmla="*/ 56381 h 2901181"/>
                <a:gd name="connsiteX18" fmla="*/ 3068320 w 3388460"/>
                <a:gd name="connsiteY18" fmla="*/ 56381 h 2901181"/>
                <a:gd name="connsiteX0" fmla="*/ 2946400 w 3266540"/>
                <a:gd name="connsiteY0" fmla="*/ 56381 h 2901181"/>
                <a:gd name="connsiteX1" fmla="*/ 3266540 w 3266540"/>
                <a:gd name="connsiteY1" fmla="*/ 0 h 2901181"/>
                <a:gd name="connsiteX2" fmla="*/ 3251200 w 3266540"/>
                <a:gd name="connsiteY2" fmla="*/ 2901181 h 2901181"/>
                <a:gd name="connsiteX3" fmla="*/ 2722880 w 3266540"/>
                <a:gd name="connsiteY3" fmla="*/ 2891021 h 2901181"/>
                <a:gd name="connsiteX4" fmla="*/ 2560320 w 3266540"/>
                <a:gd name="connsiteY4" fmla="*/ 2515101 h 2901181"/>
                <a:gd name="connsiteX5" fmla="*/ 2377440 w 3266540"/>
                <a:gd name="connsiteY5" fmla="*/ 2118861 h 2901181"/>
                <a:gd name="connsiteX6" fmla="*/ 2113280 w 3266540"/>
                <a:gd name="connsiteY6" fmla="*/ 1692141 h 2901181"/>
                <a:gd name="connsiteX7" fmla="*/ 1818640 w 3266540"/>
                <a:gd name="connsiteY7" fmla="*/ 1234941 h 2901181"/>
                <a:gd name="connsiteX8" fmla="*/ 1432560 w 3266540"/>
                <a:gd name="connsiteY8" fmla="*/ 889501 h 2901181"/>
                <a:gd name="connsiteX9" fmla="*/ 1188720 w 3266540"/>
                <a:gd name="connsiteY9" fmla="*/ 726941 h 2901181"/>
                <a:gd name="connsiteX10" fmla="*/ 762000 w 3266540"/>
                <a:gd name="connsiteY10" fmla="*/ 503421 h 2901181"/>
                <a:gd name="connsiteX11" fmla="*/ 396240 w 3266540"/>
                <a:gd name="connsiteY11" fmla="*/ 391661 h 2901181"/>
                <a:gd name="connsiteX12" fmla="*/ 0 w 3266540"/>
                <a:gd name="connsiteY12" fmla="*/ 279901 h 2901181"/>
                <a:gd name="connsiteX13" fmla="*/ 476344 w 3266540"/>
                <a:gd name="connsiteY13" fmla="*/ 90839 h 2901181"/>
                <a:gd name="connsiteX14" fmla="*/ 487680 w 3266540"/>
                <a:gd name="connsiteY14" fmla="*/ 157981 h 2901181"/>
                <a:gd name="connsiteX15" fmla="*/ 1381760 w 3266540"/>
                <a:gd name="connsiteY15" fmla="*/ 107181 h 2901181"/>
                <a:gd name="connsiteX16" fmla="*/ 2580640 w 3266540"/>
                <a:gd name="connsiteY16" fmla="*/ 56381 h 2901181"/>
                <a:gd name="connsiteX17" fmla="*/ 2946400 w 3266540"/>
                <a:gd name="connsiteY17" fmla="*/ 56381 h 2901181"/>
                <a:gd name="connsiteX0" fmla="*/ 2550160 w 2870300"/>
                <a:gd name="connsiteY0" fmla="*/ 56381 h 2901181"/>
                <a:gd name="connsiteX1" fmla="*/ 2870300 w 2870300"/>
                <a:gd name="connsiteY1" fmla="*/ 0 h 2901181"/>
                <a:gd name="connsiteX2" fmla="*/ 2854960 w 2870300"/>
                <a:gd name="connsiteY2" fmla="*/ 2901181 h 2901181"/>
                <a:gd name="connsiteX3" fmla="*/ 2326640 w 2870300"/>
                <a:gd name="connsiteY3" fmla="*/ 2891021 h 2901181"/>
                <a:gd name="connsiteX4" fmla="*/ 2164080 w 2870300"/>
                <a:gd name="connsiteY4" fmla="*/ 2515101 h 2901181"/>
                <a:gd name="connsiteX5" fmla="*/ 1981200 w 2870300"/>
                <a:gd name="connsiteY5" fmla="*/ 2118861 h 2901181"/>
                <a:gd name="connsiteX6" fmla="*/ 1717040 w 2870300"/>
                <a:gd name="connsiteY6" fmla="*/ 1692141 h 2901181"/>
                <a:gd name="connsiteX7" fmla="*/ 1422400 w 2870300"/>
                <a:gd name="connsiteY7" fmla="*/ 1234941 h 2901181"/>
                <a:gd name="connsiteX8" fmla="*/ 1036320 w 2870300"/>
                <a:gd name="connsiteY8" fmla="*/ 889501 h 2901181"/>
                <a:gd name="connsiteX9" fmla="*/ 792480 w 2870300"/>
                <a:gd name="connsiteY9" fmla="*/ 726941 h 2901181"/>
                <a:gd name="connsiteX10" fmla="*/ 365760 w 2870300"/>
                <a:gd name="connsiteY10" fmla="*/ 503421 h 2901181"/>
                <a:gd name="connsiteX11" fmla="*/ 0 w 2870300"/>
                <a:gd name="connsiteY11" fmla="*/ 391661 h 2901181"/>
                <a:gd name="connsiteX12" fmla="*/ 80104 w 2870300"/>
                <a:gd name="connsiteY12" fmla="*/ 90839 h 2901181"/>
                <a:gd name="connsiteX13" fmla="*/ 91440 w 2870300"/>
                <a:gd name="connsiteY13" fmla="*/ 157981 h 2901181"/>
                <a:gd name="connsiteX14" fmla="*/ 985520 w 2870300"/>
                <a:gd name="connsiteY14" fmla="*/ 107181 h 2901181"/>
                <a:gd name="connsiteX15" fmla="*/ 2184400 w 2870300"/>
                <a:gd name="connsiteY15" fmla="*/ 56381 h 2901181"/>
                <a:gd name="connsiteX16" fmla="*/ 2550160 w 2870300"/>
                <a:gd name="connsiteY16" fmla="*/ 56381 h 2901181"/>
                <a:gd name="connsiteX0" fmla="*/ 2470056 w 2790196"/>
                <a:gd name="connsiteY0" fmla="*/ 56381 h 2901181"/>
                <a:gd name="connsiteX1" fmla="*/ 2790196 w 2790196"/>
                <a:gd name="connsiteY1" fmla="*/ 0 h 2901181"/>
                <a:gd name="connsiteX2" fmla="*/ 2774856 w 2790196"/>
                <a:gd name="connsiteY2" fmla="*/ 2901181 h 2901181"/>
                <a:gd name="connsiteX3" fmla="*/ 2246536 w 2790196"/>
                <a:gd name="connsiteY3" fmla="*/ 2891021 h 2901181"/>
                <a:gd name="connsiteX4" fmla="*/ 2083976 w 2790196"/>
                <a:gd name="connsiteY4" fmla="*/ 2515101 h 2901181"/>
                <a:gd name="connsiteX5" fmla="*/ 1901096 w 2790196"/>
                <a:gd name="connsiteY5" fmla="*/ 2118861 h 2901181"/>
                <a:gd name="connsiteX6" fmla="*/ 1636936 w 2790196"/>
                <a:gd name="connsiteY6" fmla="*/ 1692141 h 2901181"/>
                <a:gd name="connsiteX7" fmla="*/ 1342296 w 2790196"/>
                <a:gd name="connsiteY7" fmla="*/ 1234941 h 2901181"/>
                <a:gd name="connsiteX8" fmla="*/ 956216 w 2790196"/>
                <a:gd name="connsiteY8" fmla="*/ 889501 h 2901181"/>
                <a:gd name="connsiteX9" fmla="*/ 712376 w 2790196"/>
                <a:gd name="connsiteY9" fmla="*/ 726941 h 2901181"/>
                <a:gd name="connsiteX10" fmla="*/ 285656 w 2790196"/>
                <a:gd name="connsiteY10" fmla="*/ 503421 h 2901181"/>
                <a:gd name="connsiteX11" fmla="*/ 0 w 2790196"/>
                <a:gd name="connsiteY11" fmla="*/ 90839 h 2901181"/>
                <a:gd name="connsiteX12" fmla="*/ 11336 w 2790196"/>
                <a:gd name="connsiteY12" fmla="*/ 157981 h 2901181"/>
                <a:gd name="connsiteX13" fmla="*/ 905416 w 2790196"/>
                <a:gd name="connsiteY13" fmla="*/ 107181 h 2901181"/>
                <a:gd name="connsiteX14" fmla="*/ 2104296 w 2790196"/>
                <a:gd name="connsiteY14" fmla="*/ 56381 h 2901181"/>
                <a:gd name="connsiteX15" fmla="*/ 2470056 w 2790196"/>
                <a:gd name="connsiteY15" fmla="*/ 56381 h 2901181"/>
                <a:gd name="connsiteX0" fmla="*/ 2470056 w 2790196"/>
                <a:gd name="connsiteY0" fmla="*/ 56381 h 2901181"/>
                <a:gd name="connsiteX1" fmla="*/ 2790196 w 2790196"/>
                <a:gd name="connsiteY1" fmla="*/ 0 h 2901181"/>
                <a:gd name="connsiteX2" fmla="*/ 2774856 w 2790196"/>
                <a:gd name="connsiteY2" fmla="*/ 2901181 h 2901181"/>
                <a:gd name="connsiteX3" fmla="*/ 2246536 w 2790196"/>
                <a:gd name="connsiteY3" fmla="*/ 2891021 h 2901181"/>
                <a:gd name="connsiteX4" fmla="*/ 2083976 w 2790196"/>
                <a:gd name="connsiteY4" fmla="*/ 2515101 h 2901181"/>
                <a:gd name="connsiteX5" fmla="*/ 1901096 w 2790196"/>
                <a:gd name="connsiteY5" fmla="*/ 2118861 h 2901181"/>
                <a:gd name="connsiteX6" fmla="*/ 1636936 w 2790196"/>
                <a:gd name="connsiteY6" fmla="*/ 1692141 h 2901181"/>
                <a:gd name="connsiteX7" fmla="*/ 1342296 w 2790196"/>
                <a:gd name="connsiteY7" fmla="*/ 1234941 h 2901181"/>
                <a:gd name="connsiteX8" fmla="*/ 956216 w 2790196"/>
                <a:gd name="connsiteY8" fmla="*/ 889501 h 2901181"/>
                <a:gd name="connsiteX9" fmla="*/ 712376 w 2790196"/>
                <a:gd name="connsiteY9" fmla="*/ 726941 h 2901181"/>
                <a:gd name="connsiteX10" fmla="*/ 439057 w 2790196"/>
                <a:gd name="connsiteY10" fmla="*/ 396040 h 2901181"/>
                <a:gd name="connsiteX11" fmla="*/ 0 w 2790196"/>
                <a:gd name="connsiteY11" fmla="*/ 90839 h 2901181"/>
                <a:gd name="connsiteX12" fmla="*/ 11336 w 2790196"/>
                <a:gd name="connsiteY12" fmla="*/ 157981 h 2901181"/>
                <a:gd name="connsiteX13" fmla="*/ 905416 w 2790196"/>
                <a:gd name="connsiteY13" fmla="*/ 107181 h 2901181"/>
                <a:gd name="connsiteX14" fmla="*/ 2104296 w 2790196"/>
                <a:gd name="connsiteY14" fmla="*/ 56381 h 2901181"/>
                <a:gd name="connsiteX15" fmla="*/ 2470056 w 2790196"/>
                <a:gd name="connsiteY15" fmla="*/ 56381 h 2901181"/>
                <a:gd name="connsiteX0" fmla="*/ 2734842 w 3054982"/>
                <a:gd name="connsiteY0" fmla="*/ 56381 h 2901181"/>
                <a:gd name="connsiteX1" fmla="*/ 3054982 w 3054982"/>
                <a:gd name="connsiteY1" fmla="*/ 0 h 2901181"/>
                <a:gd name="connsiteX2" fmla="*/ 3039642 w 3054982"/>
                <a:gd name="connsiteY2" fmla="*/ 2901181 h 2901181"/>
                <a:gd name="connsiteX3" fmla="*/ 2511322 w 3054982"/>
                <a:gd name="connsiteY3" fmla="*/ 2891021 h 2901181"/>
                <a:gd name="connsiteX4" fmla="*/ 2348762 w 3054982"/>
                <a:gd name="connsiteY4" fmla="*/ 2515101 h 2901181"/>
                <a:gd name="connsiteX5" fmla="*/ 2165882 w 3054982"/>
                <a:gd name="connsiteY5" fmla="*/ 2118861 h 2901181"/>
                <a:gd name="connsiteX6" fmla="*/ 1901722 w 3054982"/>
                <a:gd name="connsiteY6" fmla="*/ 1692141 h 2901181"/>
                <a:gd name="connsiteX7" fmla="*/ 1607082 w 3054982"/>
                <a:gd name="connsiteY7" fmla="*/ 1234941 h 2901181"/>
                <a:gd name="connsiteX8" fmla="*/ 1221002 w 3054982"/>
                <a:gd name="connsiteY8" fmla="*/ 889501 h 2901181"/>
                <a:gd name="connsiteX9" fmla="*/ 977162 w 3054982"/>
                <a:gd name="connsiteY9" fmla="*/ 726941 h 2901181"/>
                <a:gd name="connsiteX10" fmla="*/ 703843 w 3054982"/>
                <a:gd name="connsiteY10" fmla="*/ 396040 h 2901181"/>
                <a:gd name="connsiteX11" fmla="*/ 264786 w 3054982"/>
                <a:gd name="connsiteY11" fmla="*/ 90839 h 2901181"/>
                <a:gd name="connsiteX12" fmla="*/ 0 w 3054982"/>
                <a:gd name="connsiteY12" fmla="*/ 111961 h 2901181"/>
                <a:gd name="connsiteX13" fmla="*/ 1170202 w 3054982"/>
                <a:gd name="connsiteY13" fmla="*/ 107181 h 2901181"/>
                <a:gd name="connsiteX14" fmla="*/ 2369082 w 3054982"/>
                <a:gd name="connsiteY14" fmla="*/ 56381 h 2901181"/>
                <a:gd name="connsiteX15" fmla="*/ 2734842 w 3054982"/>
                <a:gd name="connsiteY15" fmla="*/ 56381 h 2901181"/>
                <a:gd name="connsiteX0" fmla="*/ 2734842 w 3054982"/>
                <a:gd name="connsiteY0" fmla="*/ 56381 h 2901181"/>
                <a:gd name="connsiteX1" fmla="*/ 3054982 w 3054982"/>
                <a:gd name="connsiteY1" fmla="*/ 0 h 2901181"/>
                <a:gd name="connsiteX2" fmla="*/ 3039642 w 3054982"/>
                <a:gd name="connsiteY2" fmla="*/ 2901181 h 2901181"/>
                <a:gd name="connsiteX3" fmla="*/ 2511322 w 3054982"/>
                <a:gd name="connsiteY3" fmla="*/ 2891021 h 2901181"/>
                <a:gd name="connsiteX4" fmla="*/ 2348762 w 3054982"/>
                <a:gd name="connsiteY4" fmla="*/ 2515101 h 2901181"/>
                <a:gd name="connsiteX5" fmla="*/ 2165882 w 3054982"/>
                <a:gd name="connsiteY5" fmla="*/ 2118861 h 2901181"/>
                <a:gd name="connsiteX6" fmla="*/ 1901722 w 3054982"/>
                <a:gd name="connsiteY6" fmla="*/ 1692141 h 2901181"/>
                <a:gd name="connsiteX7" fmla="*/ 1607082 w 3054982"/>
                <a:gd name="connsiteY7" fmla="*/ 1234941 h 2901181"/>
                <a:gd name="connsiteX8" fmla="*/ 1221002 w 3054982"/>
                <a:gd name="connsiteY8" fmla="*/ 889501 h 2901181"/>
                <a:gd name="connsiteX9" fmla="*/ 977162 w 3054982"/>
                <a:gd name="connsiteY9" fmla="*/ 726941 h 2901181"/>
                <a:gd name="connsiteX10" fmla="*/ 703843 w 3054982"/>
                <a:gd name="connsiteY10" fmla="*/ 396040 h 2901181"/>
                <a:gd name="connsiteX11" fmla="*/ 288603 w 3054982"/>
                <a:gd name="connsiteY11" fmla="*/ 225122 h 2901181"/>
                <a:gd name="connsiteX12" fmla="*/ 264786 w 3054982"/>
                <a:gd name="connsiteY12" fmla="*/ 90839 h 2901181"/>
                <a:gd name="connsiteX13" fmla="*/ 0 w 3054982"/>
                <a:gd name="connsiteY13" fmla="*/ 111961 h 2901181"/>
                <a:gd name="connsiteX14" fmla="*/ 1170202 w 3054982"/>
                <a:gd name="connsiteY14" fmla="*/ 107181 h 2901181"/>
                <a:gd name="connsiteX15" fmla="*/ 2369082 w 3054982"/>
                <a:gd name="connsiteY15" fmla="*/ 56381 h 2901181"/>
                <a:gd name="connsiteX16" fmla="*/ 2734842 w 3054982"/>
                <a:gd name="connsiteY16" fmla="*/ 56381 h 2901181"/>
                <a:gd name="connsiteX0" fmla="*/ 2734842 w 3054982"/>
                <a:gd name="connsiteY0" fmla="*/ 56381 h 2901181"/>
                <a:gd name="connsiteX1" fmla="*/ 3054982 w 3054982"/>
                <a:gd name="connsiteY1" fmla="*/ 0 h 2901181"/>
                <a:gd name="connsiteX2" fmla="*/ 3039642 w 3054982"/>
                <a:gd name="connsiteY2" fmla="*/ 2901181 h 2901181"/>
                <a:gd name="connsiteX3" fmla="*/ 2511322 w 3054982"/>
                <a:gd name="connsiteY3" fmla="*/ 2891021 h 2901181"/>
                <a:gd name="connsiteX4" fmla="*/ 2348762 w 3054982"/>
                <a:gd name="connsiteY4" fmla="*/ 2515101 h 2901181"/>
                <a:gd name="connsiteX5" fmla="*/ 2165882 w 3054982"/>
                <a:gd name="connsiteY5" fmla="*/ 2118861 h 2901181"/>
                <a:gd name="connsiteX6" fmla="*/ 1901722 w 3054982"/>
                <a:gd name="connsiteY6" fmla="*/ 1692141 h 2901181"/>
                <a:gd name="connsiteX7" fmla="*/ 1607082 w 3054982"/>
                <a:gd name="connsiteY7" fmla="*/ 1234941 h 2901181"/>
                <a:gd name="connsiteX8" fmla="*/ 1221002 w 3054982"/>
                <a:gd name="connsiteY8" fmla="*/ 889501 h 2901181"/>
                <a:gd name="connsiteX9" fmla="*/ 977162 w 3054982"/>
                <a:gd name="connsiteY9" fmla="*/ 726941 h 2901181"/>
                <a:gd name="connsiteX10" fmla="*/ 673163 w 3054982"/>
                <a:gd name="connsiteY10" fmla="*/ 396040 h 2901181"/>
                <a:gd name="connsiteX11" fmla="*/ 288603 w 3054982"/>
                <a:gd name="connsiteY11" fmla="*/ 225122 h 2901181"/>
                <a:gd name="connsiteX12" fmla="*/ 264786 w 3054982"/>
                <a:gd name="connsiteY12" fmla="*/ 90839 h 2901181"/>
                <a:gd name="connsiteX13" fmla="*/ 0 w 3054982"/>
                <a:gd name="connsiteY13" fmla="*/ 111961 h 2901181"/>
                <a:gd name="connsiteX14" fmla="*/ 1170202 w 3054982"/>
                <a:gd name="connsiteY14" fmla="*/ 107181 h 2901181"/>
                <a:gd name="connsiteX15" fmla="*/ 2369082 w 3054982"/>
                <a:gd name="connsiteY15" fmla="*/ 56381 h 2901181"/>
                <a:gd name="connsiteX16" fmla="*/ 2734842 w 3054982"/>
                <a:gd name="connsiteY16" fmla="*/ 56381 h 2901181"/>
                <a:gd name="connsiteX0" fmla="*/ 2734842 w 3054982"/>
                <a:gd name="connsiteY0" fmla="*/ 56381 h 2901181"/>
                <a:gd name="connsiteX1" fmla="*/ 3054982 w 3054982"/>
                <a:gd name="connsiteY1" fmla="*/ 0 h 2901181"/>
                <a:gd name="connsiteX2" fmla="*/ 3039642 w 3054982"/>
                <a:gd name="connsiteY2" fmla="*/ 2901181 h 2901181"/>
                <a:gd name="connsiteX3" fmla="*/ 2511322 w 3054982"/>
                <a:gd name="connsiteY3" fmla="*/ 2891021 h 2901181"/>
                <a:gd name="connsiteX4" fmla="*/ 2348762 w 3054982"/>
                <a:gd name="connsiteY4" fmla="*/ 2515101 h 2901181"/>
                <a:gd name="connsiteX5" fmla="*/ 2165882 w 3054982"/>
                <a:gd name="connsiteY5" fmla="*/ 2118861 h 2901181"/>
                <a:gd name="connsiteX6" fmla="*/ 1901722 w 3054982"/>
                <a:gd name="connsiteY6" fmla="*/ 1692141 h 2901181"/>
                <a:gd name="connsiteX7" fmla="*/ 1545721 w 3054982"/>
                <a:gd name="connsiteY7" fmla="*/ 1280962 h 2901181"/>
                <a:gd name="connsiteX8" fmla="*/ 1221002 w 3054982"/>
                <a:gd name="connsiteY8" fmla="*/ 889501 h 2901181"/>
                <a:gd name="connsiteX9" fmla="*/ 977162 w 3054982"/>
                <a:gd name="connsiteY9" fmla="*/ 726941 h 2901181"/>
                <a:gd name="connsiteX10" fmla="*/ 673163 w 3054982"/>
                <a:gd name="connsiteY10" fmla="*/ 396040 h 2901181"/>
                <a:gd name="connsiteX11" fmla="*/ 288603 w 3054982"/>
                <a:gd name="connsiteY11" fmla="*/ 225122 h 2901181"/>
                <a:gd name="connsiteX12" fmla="*/ 264786 w 3054982"/>
                <a:gd name="connsiteY12" fmla="*/ 90839 h 2901181"/>
                <a:gd name="connsiteX13" fmla="*/ 0 w 3054982"/>
                <a:gd name="connsiteY13" fmla="*/ 111961 h 2901181"/>
                <a:gd name="connsiteX14" fmla="*/ 1170202 w 3054982"/>
                <a:gd name="connsiteY14" fmla="*/ 107181 h 2901181"/>
                <a:gd name="connsiteX15" fmla="*/ 2369082 w 3054982"/>
                <a:gd name="connsiteY15" fmla="*/ 56381 h 2901181"/>
                <a:gd name="connsiteX16" fmla="*/ 2734842 w 3054982"/>
                <a:gd name="connsiteY16" fmla="*/ 56381 h 2901181"/>
                <a:gd name="connsiteX0" fmla="*/ 2734842 w 3054982"/>
                <a:gd name="connsiteY0" fmla="*/ 56381 h 2901181"/>
                <a:gd name="connsiteX1" fmla="*/ 3054982 w 3054982"/>
                <a:gd name="connsiteY1" fmla="*/ 0 h 2901181"/>
                <a:gd name="connsiteX2" fmla="*/ 3039642 w 3054982"/>
                <a:gd name="connsiteY2" fmla="*/ 2901181 h 2901181"/>
                <a:gd name="connsiteX3" fmla="*/ 2511322 w 3054982"/>
                <a:gd name="connsiteY3" fmla="*/ 2891021 h 2901181"/>
                <a:gd name="connsiteX4" fmla="*/ 2348762 w 3054982"/>
                <a:gd name="connsiteY4" fmla="*/ 2515101 h 2901181"/>
                <a:gd name="connsiteX5" fmla="*/ 2165882 w 3054982"/>
                <a:gd name="connsiteY5" fmla="*/ 2118861 h 2901181"/>
                <a:gd name="connsiteX6" fmla="*/ 1871043 w 3054982"/>
                <a:gd name="connsiteY6" fmla="*/ 1722822 h 2901181"/>
                <a:gd name="connsiteX7" fmla="*/ 1545721 w 3054982"/>
                <a:gd name="connsiteY7" fmla="*/ 1280962 h 2901181"/>
                <a:gd name="connsiteX8" fmla="*/ 1221002 w 3054982"/>
                <a:gd name="connsiteY8" fmla="*/ 889501 h 2901181"/>
                <a:gd name="connsiteX9" fmla="*/ 977162 w 3054982"/>
                <a:gd name="connsiteY9" fmla="*/ 726941 h 2901181"/>
                <a:gd name="connsiteX10" fmla="*/ 673163 w 3054982"/>
                <a:gd name="connsiteY10" fmla="*/ 396040 h 2901181"/>
                <a:gd name="connsiteX11" fmla="*/ 288603 w 3054982"/>
                <a:gd name="connsiteY11" fmla="*/ 225122 h 2901181"/>
                <a:gd name="connsiteX12" fmla="*/ 264786 w 3054982"/>
                <a:gd name="connsiteY12" fmla="*/ 90839 h 2901181"/>
                <a:gd name="connsiteX13" fmla="*/ 0 w 3054982"/>
                <a:gd name="connsiteY13" fmla="*/ 111961 h 2901181"/>
                <a:gd name="connsiteX14" fmla="*/ 1170202 w 3054982"/>
                <a:gd name="connsiteY14" fmla="*/ 107181 h 2901181"/>
                <a:gd name="connsiteX15" fmla="*/ 2369082 w 3054982"/>
                <a:gd name="connsiteY15" fmla="*/ 56381 h 2901181"/>
                <a:gd name="connsiteX16" fmla="*/ 2734842 w 3054982"/>
                <a:gd name="connsiteY16" fmla="*/ 56381 h 2901181"/>
                <a:gd name="connsiteX0" fmla="*/ 2734842 w 3054982"/>
                <a:gd name="connsiteY0" fmla="*/ 56381 h 2901181"/>
                <a:gd name="connsiteX1" fmla="*/ 3054982 w 3054982"/>
                <a:gd name="connsiteY1" fmla="*/ 0 h 2901181"/>
                <a:gd name="connsiteX2" fmla="*/ 3039642 w 3054982"/>
                <a:gd name="connsiteY2" fmla="*/ 2901181 h 2901181"/>
                <a:gd name="connsiteX3" fmla="*/ 2511322 w 3054982"/>
                <a:gd name="connsiteY3" fmla="*/ 2891021 h 2901181"/>
                <a:gd name="connsiteX4" fmla="*/ 2348762 w 3054982"/>
                <a:gd name="connsiteY4" fmla="*/ 2515101 h 2901181"/>
                <a:gd name="connsiteX5" fmla="*/ 2135202 w 3054982"/>
                <a:gd name="connsiteY5" fmla="*/ 2149542 h 2901181"/>
                <a:gd name="connsiteX6" fmla="*/ 1871043 w 3054982"/>
                <a:gd name="connsiteY6" fmla="*/ 1722822 h 2901181"/>
                <a:gd name="connsiteX7" fmla="*/ 1545721 w 3054982"/>
                <a:gd name="connsiteY7" fmla="*/ 1280962 h 2901181"/>
                <a:gd name="connsiteX8" fmla="*/ 1221002 w 3054982"/>
                <a:gd name="connsiteY8" fmla="*/ 889501 h 2901181"/>
                <a:gd name="connsiteX9" fmla="*/ 977162 w 3054982"/>
                <a:gd name="connsiteY9" fmla="*/ 726941 h 2901181"/>
                <a:gd name="connsiteX10" fmla="*/ 673163 w 3054982"/>
                <a:gd name="connsiteY10" fmla="*/ 396040 h 2901181"/>
                <a:gd name="connsiteX11" fmla="*/ 288603 w 3054982"/>
                <a:gd name="connsiteY11" fmla="*/ 225122 h 2901181"/>
                <a:gd name="connsiteX12" fmla="*/ 264786 w 3054982"/>
                <a:gd name="connsiteY12" fmla="*/ 90839 h 2901181"/>
                <a:gd name="connsiteX13" fmla="*/ 0 w 3054982"/>
                <a:gd name="connsiteY13" fmla="*/ 111961 h 2901181"/>
                <a:gd name="connsiteX14" fmla="*/ 1170202 w 3054982"/>
                <a:gd name="connsiteY14" fmla="*/ 107181 h 2901181"/>
                <a:gd name="connsiteX15" fmla="*/ 2369082 w 3054982"/>
                <a:gd name="connsiteY15" fmla="*/ 56381 h 2901181"/>
                <a:gd name="connsiteX16" fmla="*/ 2734842 w 3054982"/>
                <a:gd name="connsiteY16" fmla="*/ 56381 h 2901181"/>
                <a:gd name="connsiteX0" fmla="*/ 2734842 w 3054982"/>
                <a:gd name="connsiteY0" fmla="*/ 56381 h 2901181"/>
                <a:gd name="connsiteX1" fmla="*/ 3054982 w 3054982"/>
                <a:gd name="connsiteY1" fmla="*/ 0 h 2901181"/>
                <a:gd name="connsiteX2" fmla="*/ 3039642 w 3054982"/>
                <a:gd name="connsiteY2" fmla="*/ 2901181 h 2901181"/>
                <a:gd name="connsiteX3" fmla="*/ 2511322 w 3054982"/>
                <a:gd name="connsiteY3" fmla="*/ 2891021 h 2901181"/>
                <a:gd name="connsiteX4" fmla="*/ 2333422 w 3054982"/>
                <a:gd name="connsiteY4" fmla="*/ 2530441 h 2901181"/>
                <a:gd name="connsiteX5" fmla="*/ 2135202 w 3054982"/>
                <a:gd name="connsiteY5" fmla="*/ 2149542 h 2901181"/>
                <a:gd name="connsiteX6" fmla="*/ 1871043 w 3054982"/>
                <a:gd name="connsiteY6" fmla="*/ 1722822 h 2901181"/>
                <a:gd name="connsiteX7" fmla="*/ 1545721 w 3054982"/>
                <a:gd name="connsiteY7" fmla="*/ 1280962 h 2901181"/>
                <a:gd name="connsiteX8" fmla="*/ 1221002 w 3054982"/>
                <a:gd name="connsiteY8" fmla="*/ 889501 h 2901181"/>
                <a:gd name="connsiteX9" fmla="*/ 977162 w 3054982"/>
                <a:gd name="connsiteY9" fmla="*/ 726941 h 2901181"/>
                <a:gd name="connsiteX10" fmla="*/ 673163 w 3054982"/>
                <a:gd name="connsiteY10" fmla="*/ 396040 h 2901181"/>
                <a:gd name="connsiteX11" fmla="*/ 288603 w 3054982"/>
                <a:gd name="connsiteY11" fmla="*/ 225122 h 2901181"/>
                <a:gd name="connsiteX12" fmla="*/ 264786 w 3054982"/>
                <a:gd name="connsiteY12" fmla="*/ 90839 h 2901181"/>
                <a:gd name="connsiteX13" fmla="*/ 0 w 3054982"/>
                <a:gd name="connsiteY13" fmla="*/ 111961 h 2901181"/>
                <a:gd name="connsiteX14" fmla="*/ 1170202 w 3054982"/>
                <a:gd name="connsiteY14" fmla="*/ 107181 h 2901181"/>
                <a:gd name="connsiteX15" fmla="*/ 2369082 w 3054982"/>
                <a:gd name="connsiteY15" fmla="*/ 56381 h 2901181"/>
                <a:gd name="connsiteX16" fmla="*/ 2734842 w 3054982"/>
                <a:gd name="connsiteY16" fmla="*/ 56381 h 2901181"/>
                <a:gd name="connsiteX0" fmla="*/ 2734842 w 3054982"/>
                <a:gd name="connsiteY0" fmla="*/ 56381 h 2901181"/>
                <a:gd name="connsiteX1" fmla="*/ 3054982 w 3054982"/>
                <a:gd name="connsiteY1" fmla="*/ 0 h 2901181"/>
                <a:gd name="connsiteX2" fmla="*/ 3039642 w 3054982"/>
                <a:gd name="connsiteY2" fmla="*/ 2901181 h 2901181"/>
                <a:gd name="connsiteX3" fmla="*/ 2511322 w 3054982"/>
                <a:gd name="connsiteY3" fmla="*/ 2891021 h 2901181"/>
                <a:gd name="connsiteX4" fmla="*/ 2333422 w 3054982"/>
                <a:gd name="connsiteY4" fmla="*/ 2530441 h 2901181"/>
                <a:gd name="connsiteX5" fmla="*/ 2119862 w 3054982"/>
                <a:gd name="connsiteY5" fmla="*/ 2164882 h 2901181"/>
                <a:gd name="connsiteX6" fmla="*/ 1871043 w 3054982"/>
                <a:gd name="connsiteY6" fmla="*/ 1722822 h 2901181"/>
                <a:gd name="connsiteX7" fmla="*/ 1545721 w 3054982"/>
                <a:gd name="connsiteY7" fmla="*/ 1280962 h 2901181"/>
                <a:gd name="connsiteX8" fmla="*/ 1221002 w 3054982"/>
                <a:gd name="connsiteY8" fmla="*/ 889501 h 2901181"/>
                <a:gd name="connsiteX9" fmla="*/ 977162 w 3054982"/>
                <a:gd name="connsiteY9" fmla="*/ 726941 h 2901181"/>
                <a:gd name="connsiteX10" fmla="*/ 673163 w 3054982"/>
                <a:gd name="connsiteY10" fmla="*/ 396040 h 2901181"/>
                <a:gd name="connsiteX11" fmla="*/ 288603 w 3054982"/>
                <a:gd name="connsiteY11" fmla="*/ 225122 h 2901181"/>
                <a:gd name="connsiteX12" fmla="*/ 264786 w 3054982"/>
                <a:gd name="connsiteY12" fmla="*/ 90839 h 2901181"/>
                <a:gd name="connsiteX13" fmla="*/ 0 w 3054982"/>
                <a:gd name="connsiteY13" fmla="*/ 111961 h 2901181"/>
                <a:gd name="connsiteX14" fmla="*/ 1170202 w 3054982"/>
                <a:gd name="connsiteY14" fmla="*/ 107181 h 2901181"/>
                <a:gd name="connsiteX15" fmla="*/ 2369082 w 3054982"/>
                <a:gd name="connsiteY15" fmla="*/ 56381 h 2901181"/>
                <a:gd name="connsiteX16" fmla="*/ 2734842 w 3054982"/>
                <a:gd name="connsiteY16" fmla="*/ 56381 h 2901181"/>
                <a:gd name="connsiteX0" fmla="*/ 2734842 w 3054982"/>
                <a:gd name="connsiteY0" fmla="*/ 56381 h 2901181"/>
                <a:gd name="connsiteX1" fmla="*/ 3054982 w 3054982"/>
                <a:gd name="connsiteY1" fmla="*/ 0 h 2901181"/>
                <a:gd name="connsiteX2" fmla="*/ 3039642 w 3054982"/>
                <a:gd name="connsiteY2" fmla="*/ 2901181 h 2901181"/>
                <a:gd name="connsiteX3" fmla="*/ 2511322 w 3054982"/>
                <a:gd name="connsiteY3" fmla="*/ 2891021 h 2901181"/>
                <a:gd name="connsiteX4" fmla="*/ 2333422 w 3054982"/>
                <a:gd name="connsiteY4" fmla="*/ 2530441 h 2901181"/>
                <a:gd name="connsiteX5" fmla="*/ 2119862 w 3054982"/>
                <a:gd name="connsiteY5" fmla="*/ 2164882 h 2901181"/>
                <a:gd name="connsiteX6" fmla="*/ 1871043 w 3054982"/>
                <a:gd name="connsiteY6" fmla="*/ 1722822 h 2901181"/>
                <a:gd name="connsiteX7" fmla="*/ 1545721 w 3054982"/>
                <a:gd name="connsiteY7" fmla="*/ 1280962 h 2901181"/>
                <a:gd name="connsiteX8" fmla="*/ 1221002 w 3054982"/>
                <a:gd name="connsiteY8" fmla="*/ 889501 h 2901181"/>
                <a:gd name="connsiteX9" fmla="*/ 977162 w 3054982"/>
                <a:gd name="connsiteY9" fmla="*/ 726941 h 2901181"/>
                <a:gd name="connsiteX10" fmla="*/ 673163 w 3054982"/>
                <a:gd name="connsiteY10" fmla="*/ 396040 h 2901181"/>
                <a:gd name="connsiteX11" fmla="*/ 288603 w 3054982"/>
                <a:gd name="connsiteY11" fmla="*/ 225122 h 2901181"/>
                <a:gd name="connsiteX12" fmla="*/ 264786 w 3054982"/>
                <a:gd name="connsiteY12" fmla="*/ 90839 h 2901181"/>
                <a:gd name="connsiteX13" fmla="*/ 0 w 3054982"/>
                <a:gd name="connsiteY13" fmla="*/ 157982 h 2901181"/>
                <a:gd name="connsiteX14" fmla="*/ 1170202 w 3054982"/>
                <a:gd name="connsiteY14" fmla="*/ 107181 h 2901181"/>
                <a:gd name="connsiteX15" fmla="*/ 2369082 w 3054982"/>
                <a:gd name="connsiteY15" fmla="*/ 56381 h 2901181"/>
                <a:gd name="connsiteX16" fmla="*/ 2734842 w 3054982"/>
                <a:gd name="connsiteY16" fmla="*/ 56381 h 2901181"/>
                <a:gd name="connsiteX0" fmla="*/ 2734842 w 3054982"/>
                <a:gd name="connsiteY0" fmla="*/ 56381 h 2901181"/>
                <a:gd name="connsiteX1" fmla="*/ 3054982 w 3054982"/>
                <a:gd name="connsiteY1" fmla="*/ 0 h 2901181"/>
                <a:gd name="connsiteX2" fmla="*/ 3039642 w 3054982"/>
                <a:gd name="connsiteY2" fmla="*/ 2901181 h 2901181"/>
                <a:gd name="connsiteX3" fmla="*/ 2511322 w 3054982"/>
                <a:gd name="connsiteY3" fmla="*/ 2891021 h 2901181"/>
                <a:gd name="connsiteX4" fmla="*/ 2333422 w 3054982"/>
                <a:gd name="connsiteY4" fmla="*/ 2530441 h 2901181"/>
                <a:gd name="connsiteX5" fmla="*/ 2119862 w 3054982"/>
                <a:gd name="connsiteY5" fmla="*/ 2164882 h 2901181"/>
                <a:gd name="connsiteX6" fmla="*/ 1871043 w 3054982"/>
                <a:gd name="connsiteY6" fmla="*/ 1722822 h 2901181"/>
                <a:gd name="connsiteX7" fmla="*/ 1545721 w 3054982"/>
                <a:gd name="connsiteY7" fmla="*/ 1280962 h 2901181"/>
                <a:gd name="connsiteX8" fmla="*/ 1221002 w 3054982"/>
                <a:gd name="connsiteY8" fmla="*/ 889501 h 2901181"/>
                <a:gd name="connsiteX9" fmla="*/ 984832 w 3054982"/>
                <a:gd name="connsiteY9" fmla="*/ 680920 h 2901181"/>
                <a:gd name="connsiteX10" fmla="*/ 673163 w 3054982"/>
                <a:gd name="connsiteY10" fmla="*/ 396040 h 2901181"/>
                <a:gd name="connsiteX11" fmla="*/ 288603 w 3054982"/>
                <a:gd name="connsiteY11" fmla="*/ 225122 h 2901181"/>
                <a:gd name="connsiteX12" fmla="*/ 264786 w 3054982"/>
                <a:gd name="connsiteY12" fmla="*/ 90839 h 2901181"/>
                <a:gd name="connsiteX13" fmla="*/ 0 w 3054982"/>
                <a:gd name="connsiteY13" fmla="*/ 157982 h 2901181"/>
                <a:gd name="connsiteX14" fmla="*/ 1170202 w 3054982"/>
                <a:gd name="connsiteY14" fmla="*/ 107181 h 2901181"/>
                <a:gd name="connsiteX15" fmla="*/ 2369082 w 3054982"/>
                <a:gd name="connsiteY15" fmla="*/ 56381 h 2901181"/>
                <a:gd name="connsiteX16" fmla="*/ 2734842 w 3054982"/>
                <a:gd name="connsiteY16" fmla="*/ 56381 h 2901181"/>
                <a:gd name="connsiteX0" fmla="*/ 2734842 w 3054982"/>
                <a:gd name="connsiteY0" fmla="*/ 56381 h 2901181"/>
                <a:gd name="connsiteX1" fmla="*/ 3054982 w 3054982"/>
                <a:gd name="connsiteY1" fmla="*/ 0 h 2901181"/>
                <a:gd name="connsiteX2" fmla="*/ 3039642 w 3054982"/>
                <a:gd name="connsiteY2" fmla="*/ 2901181 h 2901181"/>
                <a:gd name="connsiteX3" fmla="*/ 2511322 w 3054982"/>
                <a:gd name="connsiteY3" fmla="*/ 2891021 h 2901181"/>
                <a:gd name="connsiteX4" fmla="*/ 2333422 w 3054982"/>
                <a:gd name="connsiteY4" fmla="*/ 2530441 h 2901181"/>
                <a:gd name="connsiteX5" fmla="*/ 2119862 w 3054982"/>
                <a:gd name="connsiteY5" fmla="*/ 2164882 h 2901181"/>
                <a:gd name="connsiteX6" fmla="*/ 1871043 w 3054982"/>
                <a:gd name="connsiteY6" fmla="*/ 1722822 h 2901181"/>
                <a:gd name="connsiteX7" fmla="*/ 1545721 w 3054982"/>
                <a:gd name="connsiteY7" fmla="*/ 1280962 h 2901181"/>
                <a:gd name="connsiteX8" fmla="*/ 1221002 w 3054982"/>
                <a:gd name="connsiteY8" fmla="*/ 889501 h 2901181"/>
                <a:gd name="connsiteX9" fmla="*/ 984832 w 3054982"/>
                <a:gd name="connsiteY9" fmla="*/ 680920 h 2901181"/>
                <a:gd name="connsiteX10" fmla="*/ 657823 w 3054982"/>
                <a:gd name="connsiteY10" fmla="*/ 403710 h 2901181"/>
                <a:gd name="connsiteX11" fmla="*/ 288603 w 3054982"/>
                <a:gd name="connsiteY11" fmla="*/ 225122 h 2901181"/>
                <a:gd name="connsiteX12" fmla="*/ 264786 w 3054982"/>
                <a:gd name="connsiteY12" fmla="*/ 90839 h 2901181"/>
                <a:gd name="connsiteX13" fmla="*/ 0 w 3054982"/>
                <a:gd name="connsiteY13" fmla="*/ 157982 h 2901181"/>
                <a:gd name="connsiteX14" fmla="*/ 1170202 w 3054982"/>
                <a:gd name="connsiteY14" fmla="*/ 107181 h 2901181"/>
                <a:gd name="connsiteX15" fmla="*/ 2369082 w 3054982"/>
                <a:gd name="connsiteY15" fmla="*/ 56381 h 2901181"/>
                <a:gd name="connsiteX16" fmla="*/ 2734842 w 3054982"/>
                <a:gd name="connsiteY16" fmla="*/ 56381 h 2901181"/>
                <a:gd name="connsiteX0" fmla="*/ 2734842 w 3054982"/>
                <a:gd name="connsiteY0" fmla="*/ 56381 h 2901181"/>
                <a:gd name="connsiteX1" fmla="*/ 3054982 w 3054982"/>
                <a:gd name="connsiteY1" fmla="*/ 0 h 2901181"/>
                <a:gd name="connsiteX2" fmla="*/ 3039642 w 3054982"/>
                <a:gd name="connsiteY2" fmla="*/ 2901181 h 2901181"/>
                <a:gd name="connsiteX3" fmla="*/ 2511322 w 3054982"/>
                <a:gd name="connsiteY3" fmla="*/ 2891021 h 2901181"/>
                <a:gd name="connsiteX4" fmla="*/ 2333422 w 3054982"/>
                <a:gd name="connsiteY4" fmla="*/ 2530441 h 2901181"/>
                <a:gd name="connsiteX5" fmla="*/ 2119862 w 3054982"/>
                <a:gd name="connsiteY5" fmla="*/ 2164882 h 2901181"/>
                <a:gd name="connsiteX6" fmla="*/ 1871043 w 3054982"/>
                <a:gd name="connsiteY6" fmla="*/ 1722822 h 2901181"/>
                <a:gd name="connsiteX7" fmla="*/ 1545721 w 3054982"/>
                <a:gd name="connsiteY7" fmla="*/ 1280962 h 2901181"/>
                <a:gd name="connsiteX8" fmla="*/ 1221002 w 3054982"/>
                <a:gd name="connsiteY8" fmla="*/ 889501 h 2901181"/>
                <a:gd name="connsiteX9" fmla="*/ 984832 w 3054982"/>
                <a:gd name="connsiteY9" fmla="*/ 680920 h 2901181"/>
                <a:gd name="connsiteX10" fmla="*/ 657823 w 3054982"/>
                <a:gd name="connsiteY10" fmla="*/ 403710 h 2901181"/>
                <a:gd name="connsiteX11" fmla="*/ 288603 w 3054982"/>
                <a:gd name="connsiteY11" fmla="*/ 225122 h 2901181"/>
                <a:gd name="connsiteX12" fmla="*/ 0 w 3054982"/>
                <a:gd name="connsiteY12" fmla="*/ 157982 h 2901181"/>
                <a:gd name="connsiteX13" fmla="*/ 1170202 w 3054982"/>
                <a:gd name="connsiteY13" fmla="*/ 107181 h 2901181"/>
                <a:gd name="connsiteX14" fmla="*/ 2369082 w 3054982"/>
                <a:gd name="connsiteY14" fmla="*/ 56381 h 2901181"/>
                <a:gd name="connsiteX15" fmla="*/ 2734842 w 3054982"/>
                <a:gd name="connsiteY15" fmla="*/ 56381 h 2901181"/>
                <a:gd name="connsiteX0" fmla="*/ 2734842 w 3062653"/>
                <a:gd name="connsiteY0" fmla="*/ 25701 h 2870501"/>
                <a:gd name="connsiteX1" fmla="*/ 3062653 w 3062653"/>
                <a:gd name="connsiteY1" fmla="*/ 0 h 2870501"/>
                <a:gd name="connsiteX2" fmla="*/ 3039642 w 3062653"/>
                <a:gd name="connsiteY2" fmla="*/ 2870501 h 2870501"/>
                <a:gd name="connsiteX3" fmla="*/ 2511322 w 3062653"/>
                <a:gd name="connsiteY3" fmla="*/ 2860341 h 2870501"/>
                <a:gd name="connsiteX4" fmla="*/ 2333422 w 3062653"/>
                <a:gd name="connsiteY4" fmla="*/ 2499761 h 2870501"/>
                <a:gd name="connsiteX5" fmla="*/ 2119862 w 3062653"/>
                <a:gd name="connsiteY5" fmla="*/ 2134202 h 2870501"/>
                <a:gd name="connsiteX6" fmla="*/ 1871043 w 3062653"/>
                <a:gd name="connsiteY6" fmla="*/ 1692142 h 2870501"/>
                <a:gd name="connsiteX7" fmla="*/ 1545721 w 3062653"/>
                <a:gd name="connsiteY7" fmla="*/ 1250282 h 2870501"/>
                <a:gd name="connsiteX8" fmla="*/ 1221002 w 3062653"/>
                <a:gd name="connsiteY8" fmla="*/ 858821 h 2870501"/>
                <a:gd name="connsiteX9" fmla="*/ 984832 w 3062653"/>
                <a:gd name="connsiteY9" fmla="*/ 650240 h 2870501"/>
                <a:gd name="connsiteX10" fmla="*/ 657823 w 3062653"/>
                <a:gd name="connsiteY10" fmla="*/ 373030 h 2870501"/>
                <a:gd name="connsiteX11" fmla="*/ 288603 w 3062653"/>
                <a:gd name="connsiteY11" fmla="*/ 194442 h 2870501"/>
                <a:gd name="connsiteX12" fmla="*/ 0 w 3062653"/>
                <a:gd name="connsiteY12" fmla="*/ 127302 h 2870501"/>
                <a:gd name="connsiteX13" fmla="*/ 1170202 w 3062653"/>
                <a:gd name="connsiteY13" fmla="*/ 76501 h 2870501"/>
                <a:gd name="connsiteX14" fmla="*/ 2369082 w 3062653"/>
                <a:gd name="connsiteY14" fmla="*/ 25701 h 2870501"/>
                <a:gd name="connsiteX15" fmla="*/ 2734842 w 3062653"/>
                <a:gd name="connsiteY15" fmla="*/ 25701 h 2870501"/>
                <a:gd name="connsiteX0" fmla="*/ 2734842 w 3062653"/>
                <a:gd name="connsiteY0" fmla="*/ 25701 h 2870501"/>
                <a:gd name="connsiteX1" fmla="*/ 3062653 w 3062653"/>
                <a:gd name="connsiteY1" fmla="*/ 0 h 2870501"/>
                <a:gd name="connsiteX2" fmla="*/ 3039642 w 3062653"/>
                <a:gd name="connsiteY2" fmla="*/ 2870501 h 2870501"/>
                <a:gd name="connsiteX3" fmla="*/ 2511322 w 3062653"/>
                <a:gd name="connsiteY3" fmla="*/ 2860341 h 2870501"/>
                <a:gd name="connsiteX4" fmla="*/ 2325751 w 3062653"/>
                <a:gd name="connsiteY4" fmla="*/ 2522772 h 2870501"/>
                <a:gd name="connsiteX5" fmla="*/ 2119862 w 3062653"/>
                <a:gd name="connsiteY5" fmla="*/ 2134202 h 2870501"/>
                <a:gd name="connsiteX6" fmla="*/ 1871043 w 3062653"/>
                <a:gd name="connsiteY6" fmla="*/ 1692142 h 2870501"/>
                <a:gd name="connsiteX7" fmla="*/ 1545721 w 3062653"/>
                <a:gd name="connsiteY7" fmla="*/ 1250282 h 2870501"/>
                <a:gd name="connsiteX8" fmla="*/ 1221002 w 3062653"/>
                <a:gd name="connsiteY8" fmla="*/ 858821 h 2870501"/>
                <a:gd name="connsiteX9" fmla="*/ 984832 w 3062653"/>
                <a:gd name="connsiteY9" fmla="*/ 650240 h 2870501"/>
                <a:gd name="connsiteX10" fmla="*/ 657823 w 3062653"/>
                <a:gd name="connsiteY10" fmla="*/ 373030 h 2870501"/>
                <a:gd name="connsiteX11" fmla="*/ 288603 w 3062653"/>
                <a:gd name="connsiteY11" fmla="*/ 194442 h 2870501"/>
                <a:gd name="connsiteX12" fmla="*/ 0 w 3062653"/>
                <a:gd name="connsiteY12" fmla="*/ 127302 h 2870501"/>
                <a:gd name="connsiteX13" fmla="*/ 1170202 w 3062653"/>
                <a:gd name="connsiteY13" fmla="*/ 76501 h 2870501"/>
                <a:gd name="connsiteX14" fmla="*/ 2369082 w 3062653"/>
                <a:gd name="connsiteY14" fmla="*/ 25701 h 2870501"/>
                <a:gd name="connsiteX15" fmla="*/ 2734842 w 3062653"/>
                <a:gd name="connsiteY15" fmla="*/ 25701 h 2870501"/>
                <a:gd name="connsiteX0" fmla="*/ 2803872 w 3131683"/>
                <a:gd name="connsiteY0" fmla="*/ 25701 h 2870501"/>
                <a:gd name="connsiteX1" fmla="*/ 3131683 w 3131683"/>
                <a:gd name="connsiteY1" fmla="*/ 0 h 2870501"/>
                <a:gd name="connsiteX2" fmla="*/ 3108672 w 3131683"/>
                <a:gd name="connsiteY2" fmla="*/ 2870501 h 2870501"/>
                <a:gd name="connsiteX3" fmla="*/ 2580352 w 3131683"/>
                <a:gd name="connsiteY3" fmla="*/ 2860341 h 2870501"/>
                <a:gd name="connsiteX4" fmla="*/ 2394781 w 3131683"/>
                <a:gd name="connsiteY4" fmla="*/ 2522772 h 2870501"/>
                <a:gd name="connsiteX5" fmla="*/ 2188892 w 3131683"/>
                <a:gd name="connsiteY5" fmla="*/ 2134202 h 2870501"/>
                <a:gd name="connsiteX6" fmla="*/ 1940073 w 3131683"/>
                <a:gd name="connsiteY6" fmla="*/ 1692142 h 2870501"/>
                <a:gd name="connsiteX7" fmla="*/ 1614751 w 3131683"/>
                <a:gd name="connsiteY7" fmla="*/ 1250282 h 2870501"/>
                <a:gd name="connsiteX8" fmla="*/ 1290032 w 3131683"/>
                <a:gd name="connsiteY8" fmla="*/ 858821 h 2870501"/>
                <a:gd name="connsiteX9" fmla="*/ 1053862 w 3131683"/>
                <a:gd name="connsiteY9" fmla="*/ 650240 h 2870501"/>
                <a:gd name="connsiteX10" fmla="*/ 726853 w 3131683"/>
                <a:gd name="connsiteY10" fmla="*/ 373030 h 2870501"/>
                <a:gd name="connsiteX11" fmla="*/ 357633 w 3131683"/>
                <a:gd name="connsiteY11" fmla="*/ 194442 h 2870501"/>
                <a:gd name="connsiteX12" fmla="*/ 0 w 3131683"/>
                <a:gd name="connsiteY12" fmla="*/ 119632 h 2870501"/>
                <a:gd name="connsiteX13" fmla="*/ 1239232 w 3131683"/>
                <a:gd name="connsiteY13" fmla="*/ 76501 h 2870501"/>
                <a:gd name="connsiteX14" fmla="*/ 2438112 w 3131683"/>
                <a:gd name="connsiteY14" fmla="*/ 25701 h 2870501"/>
                <a:gd name="connsiteX15" fmla="*/ 2803872 w 3131683"/>
                <a:gd name="connsiteY15" fmla="*/ 25701 h 2870501"/>
                <a:gd name="connsiteX0" fmla="*/ 2803872 w 3133158"/>
                <a:gd name="connsiteY0" fmla="*/ 25701 h 2870501"/>
                <a:gd name="connsiteX1" fmla="*/ 3131683 w 3133158"/>
                <a:gd name="connsiteY1" fmla="*/ 0 h 2870501"/>
                <a:gd name="connsiteX2" fmla="*/ 3131683 w 3133158"/>
                <a:gd name="connsiteY2" fmla="*/ 2870501 h 2870501"/>
                <a:gd name="connsiteX3" fmla="*/ 2580352 w 3133158"/>
                <a:gd name="connsiteY3" fmla="*/ 2860341 h 2870501"/>
                <a:gd name="connsiteX4" fmla="*/ 2394781 w 3133158"/>
                <a:gd name="connsiteY4" fmla="*/ 2522772 h 2870501"/>
                <a:gd name="connsiteX5" fmla="*/ 2188892 w 3133158"/>
                <a:gd name="connsiteY5" fmla="*/ 2134202 h 2870501"/>
                <a:gd name="connsiteX6" fmla="*/ 1940073 w 3133158"/>
                <a:gd name="connsiteY6" fmla="*/ 1692142 h 2870501"/>
                <a:gd name="connsiteX7" fmla="*/ 1614751 w 3133158"/>
                <a:gd name="connsiteY7" fmla="*/ 1250282 h 2870501"/>
                <a:gd name="connsiteX8" fmla="*/ 1290032 w 3133158"/>
                <a:gd name="connsiteY8" fmla="*/ 858821 h 2870501"/>
                <a:gd name="connsiteX9" fmla="*/ 1053862 w 3133158"/>
                <a:gd name="connsiteY9" fmla="*/ 650240 h 2870501"/>
                <a:gd name="connsiteX10" fmla="*/ 726853 w 3133158"/>
                <a:gd name="connsiteY10" fmla="*/ 373030 h 2870501"/>
                <a:gd name="connsiteX11" fmla="*/ 357633 w 3133158"/>
                <a:gd name="connsiteY11" fmla="*/ 194442 h 2870501"/>
                <a:gd name="connsiteX12" fmla="*/ 0 w 3133158"/>
                <a:gd name="connsiteY12" fmla="*/ 119632 h 2870501"/>
                <a:gd name="connsiteX13" fmla="*/ 1239232 w 3133158"/>
                <a:gd name="connsiteY13" fmla="*/ 76501 h 2870501"/>
                <a:gd name="connsiteX14" fmla="*/ 2438112 w 3133158"/>
                <a:gd name="connsiteY14" fmla="*/ 25701 h 2870501"/>
                <a:gd name="connsiteX15" fmla="*/ 2803872 w 3133158"/>
                <a:gd name="connsiteY15" fmla="*/ 25701 h 2870501"/>
                <a:gd name="connsiteX0" fmla="*/ 2803872 w 3133158"/>
                <a:gd name="connsiteY0" fmla="*/ 25701 h 2870501"/>
                <a:gd name="connsiteX1" fmla="*/ 3131683 w 3133158"/>
                <a:gd name="connsiteY1" fmla="*/ 0 h 2870501"/>
                <a:gd name="connsiteX2" fmla="*/ 3131683 w 3133158"/>
                <a:gd name="connsiteY2" fmla="*/ 2870501 h 2870501"/>
                <a:gd name="connsiteX3" fmla="*/ 2580352 w 3133158"/>
                <a:gd name="connsiteY3" fmla="*/ 2860341 h 2870501"/>
                <a:gd name="connsiteX4" fmla="*/ 2394781 w 3133158"/>
                <a:gd name="connsiteY4" fmla="*/ 2522772 h 2870501"/>
                <a:gd name="connsiteX5" fmla="*/ 2188892 w 3133158"/>
                <a:gd name="connsiteY5" fmla="*/ 2134202 h 2870501"/>
                <a:gd name="connsiteX6" fmla="*/ 1940073 w 3133158"/>
                <a:gd name="connsiteY6" fmla="*/ 1692142 h 2870501"/>
                <a:gd name="connsiteX7" fmla="*/ 1614751 w 3133158"/>
                <a:gd name="connsiteY7" fmla="*/ 1250282 h 2870501"/>
                <a:gd name="connsiteX8" fmla="*/ 1290032 w 3133158"/>
                <a:gd name="connsiteY8" fmla="*/ 858821 h 2870501"/>
                <a:gd name="connsiteX9" fmla="*/ 1053862 w 3133158"/>
                <a:gd name="connsiteY9" fmla="*/ 650240 h 2870501"/>
                <a:gd name="connsiteX10" fmla="*/ 726853 w 3133158"/>
                <a:gd name="connsiteY10" fmla="*/ 373030 h 2870501"/>
                <a:gd name="connsiteX11" fmla="*/ 357633 w 3133158"/>
                <a:gd name="connsiteY11" fmla="*/ 194442 h 2870501"/>
                <a:gd name="connsiteX12" fmla="*/ 0 w 3133158"/>
                <a:gd name="connsiteY12" fmla="*/ 119632 h 2870501"/>
                <a:gd name="connsiteX13" fmla="*/ 1239232 w 3133158"/>
                <a:gd name="connsiteY13" fmla="*/ 76501 h 2870501"/>
                <a:gd name="connsiteX14" fmla="*/ 1807273 w 3133158"/>
                <a:gd name="connsiteY14" fmla="*/ 25701 h 2870501"/>
                <a:gd name="connsiteX15" fmla="*/ 2438112 w 3133158"/>
                <a:gd name="connsiteY15" fmla="*/ 25701 h 2870501"/>
                <a:gd name="connsiteX16" fmla="*/ 2803872 w 3133158"/>
                <a:gd name="connsiteY16" fmla="*/ 25701 h 2870501"/>
                <a:gd name="connsiteX0" fmla="*/ 2803872 w 3133158"/>
                <a:gd name="connsiteY0" fmla="*/ 25701 h 2870501"/>
                <a:gd name="connsiteX1" fmla="*/ 3131683 w 3133158"/>
                <a:gd name="connsiteY1" fmla="*/ 0 h 2870501"/>
                <a:gd name="connsiteX2" fmla="*/ 3131683 w 3133158"/>
                <a:gd name="connsiteY2" fmla="*/ 2870501 h 2870501"/>
                <a:gd name="connsiteX3" fmla="*/ 2526661 w 3133158"/>
                <a:gd name="connsiteY3" fmla="*/ 2868011 h 2870501"/>
                <a:gd name="connsiteX4" fmla="*/ 2394781 w 3133158"/>
                <a:gd name="connsiteY4" fmla="*/ 2522772 h 2870501"/>
                <a:gd name="connsiteX5" fmla="*/ 2188892 w 3133158"/>
                <a:gd name="connsiteY5" fmla="*/ 2134202 h 2870501"/>
                <a:gd name="connsiteX6" fmla="*/ 1940073 w 3133158"/>
                <a:gd name="connsiteY6" fmla="*/ 1692142 h 2870501"/>
                <a:gd name="connsiteX7" fmla="*/ 1614751 w 3133158"/>
                <a:gd name="connsiteY7" fmla="*/ 1250282 h 2870501"/>
                <a:gd name="connsiteX8" fmla="*/ 1290032 w 3133158"/>
                <a:gd name="connsiteY8" fmla="*/ 858821 h 2870501"/>
                <a:gd name="connsiteX9" fmla="*/ 1053862 w 3133158"/>
                <a:gd name="connsiteY9" fmla="*/ 650240 h 2870501"/>
                <a:gd name="connsiteX10" fmla="*/ 726853 w 3133158"/>
                <a:gd name="connsiteY10" fmla="*/ 373030 h 2870501"/>
                <a:gd name="connsiteX11" fmla="*/ 357633 w 3133158"/>
                <a:gd name="connsiteY11" fmla="*/ 194442 h 2870501"/>
                <a:gd name="connsiteX12" fmla="*/ 0 w 3133158"/>
                <a:gd name="connsiteY12" fmla="*/ 119632 h 2870501"/>
                <a:gd name="connsiteX13" fmla="*/ 1239232 w 3133158"/>
                <a:gd name="connsiteY13" fmla="*/ 76501 h 2870501"/>
                <a:gd name="connsiteX14" fmla="*/ 1807273 w 3133158"/>
                <a:gd name="connsiteY14" fmla="*/ 25701 h 2870501"/>
                <a:gd name="connsiteX15" fmla="*/ 2438112 w 3133158"/>
                <a:gd name="connsiteY15" fmla="*/ 25701 h 2870501"/>
                <a:gd name="connsiteX16" fmla="*/ 2803872 w 3133158"/>
                <a:gd name="connsiteY16" fmla="*/ 25701 h 2870501"/>
                <a:gd name="connsiteX0" fmla="*/ 2803872 w 3133158"/>
                <a:gd name="connsiteY0" fmla="*/ 25701 h 2870501"/>
                <a:gd name="connsiteX1" fmla="*/ 3131683 w 3133158"/>
                <a:gd name="connsiteY1" fmla="*/ 0 h 2870501"/>
                <a:gd name="connsiteX2" fmla="*/ 3131683 w 3133158"/>
                <a:gd name="connsiteY2" fmla="*/ 2870501 h 2870501"/>
                <a:gd name="connsiteX3" fmla="*/ 2526661 w 3133158"/>
                <a:gd name="connsiteY3" fmla="*/ 2868011 h 2870501"/>
                <a:gd name="connsiteX4" fmla="*/ 2394781 w 3133158"/>
                <a:gd name="connsiteY4" fmla="*/ 2522772 h 2870501"/>
                <a:gd name="connsiteX5" fmla="*/ 2250252 w 3133158"/>
                <a:gd name="connsiteY5" fmla="*/ 2049832 h 2870501"/>
                <a:gd name="connsiteX6" fmla="*/ 1940073 w 3133158"/>
                <a:gd name="connsiteY6" fmla="*/ 1692142 h 2870501"/>
                <a:gd name="connsiteX7" fmla="*/ 1614751 w 3133158"/>
                <a:gd name="connsiteY7" fmla="*/ 1250282 h 2870501"/>
                <a:gd name="connsiteX8" fmla="*/ 1290032 w 3133158"/>
                <a:gd name="connsiteY8" fmla="*/ 858821 h 2870501"/>
                <a:gd name="connsiteX9" fmla="*/ 1053862 w 3133158"/>
                <a:gd name="connsiteY9" fmla="*/ 650240 h 2870501"/>
                <a:gd name="connsiteX10" fmla="*/ 726853 w 3133158"/>
                <a:gd name="connsiteY10" fmla="*/ 373030 h 2870501"/>
                <a:gd name="connsiteX11" fmla="*/ 357633 w 3133158"/>
                <a:gd name="connsiteY11" fmla="*/ 194442 h 2870501"/>
                <a:gd name="connsiteX12" fmla="*/ 0 w 3133158"/>
                <a:gd name="connsiteY12" fmla="*/ 119632 h 2870501"/>
                <a:gd name="connsiteX13" fmla="*/ 1239232 w 3133158"/>
                <a:gd name="connsiteY13" fmla="*/ 76501 h 2870501"/>
                <a:gd name="connsiteX14" fmla="*/ 1807273 w 3133158"/>
                <a:gd name="connsiteY14" fmla="*/ 25701 h 2870501"/>
                <a:gd name="connsiteX15" fmla="*/ 2438112 w 3133158"/>
                <a:gd name="connsiteY15" fmla="*/ 25701 h 2870501"/>
                <a:gd name="connsiteX16" fmla="*/ 2803872 w 3133158"/>
                <a:gd name="connsiteY16" fmla="*/ 25701 h 2870501"/>
                <a:gd name="connsiteX0" fmla="*/ 2803872 w 3133158"/>
                <a:gd name="connsiteY0" fmla="*/ 25701 h 2870501"/>
                <a:gd name="connsiteX1" fmla="*/ 3131683 w 3133158"/>
                <a:gd name="connsiteY1" fmla="*/ 0 h 2870501"/>
                <a:gd name="connsiteX2" fmla="*/ 3131683 w 3133158"/>
                <a:gd name="connsiteY2" fmla="*/ 2870501 h 2870501"/>
                <a:gd name="connsiteX3" fmla="*/ 2526661 w 3133158"/>
                <a:gd name="connsiteY3" fmla="*/ 2868011 h 2870501"/>
                <a:gd name="connsiteX4" fmla="*/ 2394781 w 3133158"/>
                <a:gd name="connsiteY4" fmla="*/ 2522772 h 2870501"/>
                <a:gd name="connsiteX5" fmla="*/ 2250252 w 3133158"/>
                <a:gd name="connsiteY5" fmla="*/ 2049832 h 2870501"/>
                <a:gd name="connsiteX6" fmla="*/ 1932402 w 3133158"/>
                <a:gd name="connsiteY6" fmla="*/ 1339319 h 2870501"/>
                <a:gd name="connsiteX7" fmla="*/ 1614751 w 3133158"/>
                <a:gd name="connsiteY7" fmla="*/ 1250282 h 2870501"/>
                <a:gd name="connsiteX8" fmla="*/ 1290032 w 3133158"/>
                <a:gd name="connsiteY8" fmla="*/ 858821 h 2870501"/>
                <a:gd name="connsiteX9" fmla="*/ 1053862 w 3133158"/>
                <a:gd name="connsiteY9" fmla="*/ 650240 h 2870501"/>
                <a:gd name="connsiteX10" fmla="*/ 726853 w 3133158"/>
                <a:gd name="connsiteY10" fmla="*/ 373030 h 2870501"/>
                <a:gd name="connsiteX11" fmla="*/ 357633 w 3133158"/>
                <a:gd name="connsiteY11" fmla="*/ 194442 h 2870501"/>
                <a:gd name="connsiteX12" fmla="*/ 0 w 3133158"/>
                <a:gd name="connsiteY12" fmla="*/ 119632 h 2870501"/>
                <a:gd name="connsiteX13" fmla="*/ 1239232 w 3133158"/>
                <a:gd name="connsiteY13" fmla="*/ 76501 h 2870501"/>
                <a:gd name="connsiteX14" fmla="*/ 1807273 w 3133158"/>
                <a:gd name="connsiteY14" fmla="*/ 25701 h 2870501"/>
                <a:gd name="connsiteX15" fmla="*/ 2438112 w 3133158"/>
                <a:gd name="connsiteY15" fmla="*/ 25701 h 2870501"/>
                <a:gd name="connsiteX16" fmla="*/ 2803872 w 3133158"/>
                <a:gd name="connsiteY16" fmla="*/ 25701 h 2870501"/>
                <a:gd name="connsiteX0" fmla="*/ 2803872 w 3133158"/>
                <a:gd name="connsiteY0" fmla="*/ 25701 h 2870501"/>
                <a:gd name="connsiteX1" fmla="*/ 3131683 w 3133158"/>
                <a:gd name="connsiteY1" fmla="*/ 0 h 2870501"/>
                <a:gd name="connsiteX2" fmla="*/ 3131683 w 3133158"/>
                <a:gd name="connsiteY2" fmla="*/ 2870501 h 2870501"/>
                <a:gd name="connsiteX3" fmla="*/ 2526661 w 3133158"/>
                <a:gd name="connsiteY3" fmla="*/ 2868011 h 2870501"/>
                <a:gd name="connsiteX4" fmla="*/ 2394781 w 3133158"/>
                <a:gd name="connsiteY4" fmla="*/ 2522772 h 2870501"/>
                <a:gd name="connsiteX5" fmla="*/ 2250252 w 3133158"/>
                <a:gd name="connsiteY5" fmla="*/ 2049832 h 2870501"/>
                <a:gd name="connsiteX6" fmla="*/ 1932402 w 3133158"/>
                <a:gd name="connsiteY6" fmla="*/ 1339319 h 2870501"/>
                <a:gd name="connsiteX7" fmla="*/ 1637762 w 3133158"/>
                <a:gd name="connsiteY7" fmla="*/ 866778 h 2870501"/>
                <a:gd name="connsiteX8" fmla="*/ 1290032 w 3133158"/>
                <a:gd name="connsiteY8" fmla="*/ 858821 h 2870501"/>
                <a:gd name="connsiteX9" fmla="*/ 1053862 w 3133158"/>
                <a:gd name="connsiteY9" fmla="*/ 650240 h 2870501"/>
                <a:gd name="connsiteX10" fmla="*/ 726853 w 3133158"/>
                <a:gd name="connsiteY10" fmla="*/ 373030 h 2870501"/>
                <a:gd name="connsiteX11" fmla="*/ 357633 w 3133158"/>
                <a:gd name="connsiteY11" fmla="*/ 194442 h 2870501"/>
                <a:gd name="connsiteX12" fmla="*/ 0 w 3133158"/>
                <a:gd name="connsiteY12" fmla="*/ 119632 h 2870501"/>
                <a:gd name="connsiteX13" fmla="*/ 1239232 w 3133158"/>
                <a:gd name="connsiteY13" fmla="*/ 76501 h 2870501"/>
                <a:gd name="connsiteX14" fmla="*/ 1807273 w 3133158"/>
                <a:gd name="connsiteY14" fmla="*/ 25701 h 2870501"/>
                <a:gd name="connsiteX15" fmla="*/ 2438112 w 3133158"/>
                <a:gd name="connsiteY15" fmla="*/ 25701 h 2870501"/>
                <a:gd name="connsiteX16" fmla="*/ 2803872 w 3133158"/>
                <a:gd name="connsiteY16" fmla="*/ 25701 h 2870501"/>
                <a:gd name="connsiteX0" fmla="*/ 2803872 w 3133158"/>
                <a:gd name="connsiteY0" fmla="*/ 25701 h 2870501"/>
                <a:gd name="connsiteX1" fmla="*/ 3131683 w 3133158"/>
                <a:gd name="connsiteY1" fmla="*/ 0 h 2870501"/>
                <a:gd name="connsiteX2" fmla="*/ 3131683 w 3133158"/>
                <a:gd name="connsiteY2" fmla="*/ 2870501 h 2870501"/>
                <a:gd name="connsiteX3" fmla="*/ 2526661 w 3133158"/>
                <a:gd name="connsiteY3" fmla="*/ 2868011 h 2870501"/>
                <a:gd name="connsiteX4" fmla="*/ 2394781 w 3133158"/>
                <a:gd name="connsiteY4" fmla="*/ 2522772 h 2870501"/>
                <a:gd name="connsiteX5" fmla="*/ 2250252 w 3133158"/>
                <a:gd name="connsiteY5" fmla="*/ 2049832 h 2870501"/>
                <a:gd name="connsiteX6" fmla="*/ 1932402 w 3133158"/>
                <a:gd name="connsiteY6" fmla="*/ 1339319 h 2870501"/>
                <a:gd name="connsiteX7" fmla="*/ 1637762 w 3133158"/>
                <a:gd name="connsiteY7" fmla="*/ 866778 h 2870501"/>
                <a:gd name="connsiteX8" fmla="*/ 1428093 w 3133158"/>
                <a:gd name="connsiteY8" fmla="*/ 621049 h 2870501"/>
                <a:gd name="connsiteX9" fmla="*/ 1053862 w 3133158"/>
                <a:gd name="connsiteY9" fmla="*/ 650240 h 2870501"/>
                <a:gd name="connsiteX10" fmla="*/ 726853 w 3133158"/>
                <a:gd name="connsiteY10" fmla="*/ 373030 h 2870501"/>
                <a:gd name="connsiteX11" fmla="*/ 357633 w 3133158"/>
                <a:gd name="connsiteY11" fmla="*/ 194442 h 2870501"/>
                <a:gd name="connsiteX12" fmla="*/ 0 w 3133158"/>
                <a:gd name="connsiteY12" fmla="*/ 119632 h 2870501"/>
                <a:gd name="connsiteX13" fmla="*/ 1239232 w 3133158"/>
                <a:gd name="connsiteY13" fmla="*/ 76501 h 2870501"/>
                <a:gd name="connsiteX14" fmla="*/ 1807273 w 3133158"/>
                <a:gd name="connsiteY14" fmla="*/ 25701 h 2870501"/>
                <a:gd name="connsiteX15" fmla="*/ 2438112 w 3133158"/>
                <a:gd name="connsiteY15" fmla="*/ 25701 h 2870501"/>
                <a:gd name="connsiteX16" fmla="*/ 2803872 w 3133158"/>
                <a:gd name="connsiteY16" fmla="*/ 25701 h 2870501"/>
                <a:gd name="connsiteX0" fmla="*/ 2803872 w 3133158"/>
                <a:gd name="connsiteY0" fmla="*/ 25701 h 2870501"/>
                <a:gd name="connsiteX1" fmla="*/ 3131683 w 3133158"/>
                <a:gd name="connsiteY1" fmla="*/ 0 h 2870501"/>
                <a:gd name="connsiteX2" fmla="*/ 3131683 w 3133158"/>
                <a:gd name="connsiteY2" fmla="*/ 2870501 h 2870501"/>
                <a:gd name="connsiteX3" fmla="*/ 2526661 w 3133158"/>
                <a:gd name="connsiteY3" fmla="*/ 2868011 h 2870501"/>
                <a:gd name="connsiteX4" fmla="*/ 2394781 w 3133158"/>
                <a:gd name="connsiteY4" fmla="*/ 2522772 h 2870501"/>
                <a:gd name="connsiteX5" fmla="*/ 2250252 w 3133158"/>
                <a:gd name="connsiteY5" fmla="*/ 2049832 h 2870501"/>
                <a:gd name="connsiteX6" fmla="*/ 1932402 w 3133158"/>
                <a:gd name="connsiteY6" fmla="*/ 1339319 h 2870501"/>
                <a:gd name="connsiteX7" fmla="*/ 1637762 w 3133158"/>
                <a:gd name="connsiteY7" fmla="*/ 866778 h 2870501"/>
                <a:gd name="connsiteX8" fmla="*/ 1428093 w 3133158"/>
                <a:gd name="connsiteY8" fmla="*/ 621049 h 2870501"/>
                <a:gd name="connsiteX9" fmla="*/ 1092213 w 3133158"/>
                <a:gd name="connsiteY9" fmla="*/ 397128 h 2870501"/>
                <a:gd name="connsiteX10" fmla="*/ 726853 w 3133158"/>
                <a:gd name="connsiteY10" fmla="*/ 373030 h 2870501"/>
                <a:gd name="connsiteX11" fmla="*/ 357633 w 3133158"/>
                <a:gd name="connsiteY11" fmla="*/ 194442 h 2870501"/>
                <a:gd name="connsiteX12" fmla="*/ 0 w 3133158"/>
                <a:gd name="connsiteY12" fmla="*/ 119632 h 2870501"/>
                <a:gd name="connsiteX13" fmla="*/ 1239232 w 3133158"/>
                <a:gd name="connsiteY13" fmla="*/ 76501 h 2870501"/>
                <a:gd name="connsiteX14" fmla="*/ 1807273 w 3133158"/>
                <a:gd name="connsiteY14" fmla="*/ 25701 h 2870501"/>
                <a:gd name="connsiteX15" fmla="*/ 2438112 w 3133158"/>
                <a:gd name="connsiteY15" fmla="*/ 25701 h 2870501"/>
                <a:gd name="connsiteX16" fmla="*/ 2803872 w 3133158"/>
                <a:gd name="connsiteY16" fmla="*/ 25701 h 2870501"/>
                <a:gd name="connsiteX0" fmla="*/ 2803872 w 3133158"/>
                <a:gd name="connsiteY0" fmla="*/ 25701 h 2870501"/>
                <a:gd name="connsiteX1" fmla="*/ 3131683 w 3133158"/>
                <a:gd name="connsiteY1" fmla="*/ 0 h 2870501"/>
                <a:gd name="connsiteX2" fmla="*/ 3131683 w 3133158"/>
                <a:gd name="connsiteY2" fmla="*/ 2870501 h 2870501"/>
                <a:gd name="connsiteX3" fmla="*/ 2526661 w 3133158"/>
                <a:gd name="connsiteY3" fmla="*/ 2868011 h 2870501"/>
                <a:gd name="connsiteX4" fmla="*/ 2394781 w 3133158"/>
                <a:gd name="connsiteY4" fmla="*/ 2522772 h 2870501"/>
                <a:gd name="connsiteX5" fmla="*/ 2250252 w 3133158"/>
                <a:gd name="connsiteY5" fmla="*/ 2049832 h 2870501"/>
                <a:gd name="connsiteX6" fmla="*/ 1932402 w 3133158"/>
                <a:gd name="connsiteY6" fmla="*/ 1339319 h 2870501"/>
                <a:gd name="connsiteX7" fmla="*/ 1637762 w 3133158"/>
                <a:gd name="connsiteY7" fmla="*/ 866778 h 2870501"/>
                <a:gd name="connsiteX8" fmla="*/ 1428093 w 3133158"/>
                <a:gd name="connsiteY8" fmla="*/ 621049 h 2870501"/>
                <a:gd name="connsiteX9" fmla="*/ 1092213 w 3133158"/>
                <a:gd name="connsiteY9" fmla="*/ 397128 h 2870501"/>
                <a:gd name="connsiteX10" fmla="*/ 734522 w 3133158"/>
                <a:gd name="connsiteY10" fmla="*/ 257980 h 2870501"/>
                <a:gd name="connsiteX11" fmla="*/ 357633 w 3133158"/>
                <a:gd name="connsiteY11" fmla="*/ 194442 h 2870501"/>
                <a:gd name="connsiteX12" fmla="*/ 0 w 3133158"/>
                <a:gd name="connsiteY12" fmla="*/ 119632 h 2870501"/>
                <a:gd name="connsiteX13" fmla="*/ 1239232 w 3133158"/>
                <a:gd name="connsiteY13" fmla="*/ 76501 h 2870501"/>
                <a:gd name="connsiteX14" fmla="*/ 1807273 w 3133158"/>
                <a:gd name="connsiteY14" fmla="*/ 25701 h 2870501"/>
                <a:gd name="connsiteX15" fmla="*/ 2438112 w 3133158"/>
                <a:gd name="connsiteY15" fmla="*/ 25701 h 2870501"/>
                <a:gd name="connsiteX16" fmla="*/ 2803872 w 3133158"/>
                <a:gd name="connsiteY16" fmla="*/ 25701 h 2870501"/>
                <a:gd name="connsiteX0" fmla="*/ 2803872 w 3133158"/>
                <a:gd name="connsiteY0" fmla="*/ 25701 h 2870501"/>
                <a:gd name="connsiteX1" fmla="*/ 3131683 w 3133158"/>
                <a:gd name="connsiteY1" fmla="*/ 0 h 2870501"/>
                <a:gd name="connsiteX2" fmla="*/ 3131683 w 3133158"/>
                <a:gd name="connsiteY2" fmla="*/ 2870501 h 2870501"/>
                <a:gd name="connsiteX3" fmla="*/ 2526661 w 3133158"/>
                <a:gd name="connsiteY3" fmla="*/ 2868011 h 2870501"/>
                <a:gd name="connsiteX4" fmla="*/ 2394781 w 3133158"/>
                <a:gd name="connsiteY4" fmla="*/ 2522772 h 2870501"/>
                <a:gd name="connsiteX5" fmla="*/ 2250252 w 3133158"/>
                <a:gd name="connsiteY5" fmla="*/ 2049832 h 2870501"/>
                <a:gd name="connsiteX6" fmla="*/ 1932402 w 3133158"/>
                <a:gd name="connsiteY6" fmla="*/ 1339319 h 2870501"/>
                <a:gd name="connsiteX7" fmla="*/ 1637762 w 3133158"/>
                <a:gd name="connsiteY7" fmla="*/ 866778 h 2870501"/>
                <a:gd name="connsiteX8" fmla="*/ 1428093 w 3133158"/>
                <a:gd name="connsiteY8" fmla="*/ 621049 h 2870501"/>
                <a:gd name="connsiteX9" fmla="*/ 1092213 w 3133158"/>
                <a:gd name="connsiteY9" fmla="*/ 397128 h 2870501"/>
                <a:gd name="connsiteX10" fmla="*/ 734522 w 3133158"/>
                <a:gd name="connsiteY10" fmla="*/ 257980 h 2870501"/>
                <a:gd name="connsiteX11" fmla="*/ 357633 w 3133158"/>
                <a:gd name="connsiteY11" fmla="*/ 140751 h 2870501"/>
                <a:gd name="connsiteX12" fmla="*/ 0 w 3133158"/>
                <a:gd name="connsiteY12" fmla="*/ 119632 h 2870501"/>
                <a:gd name="connsiteX13" fmla="*/ 1239232 w 3133158"/>
                <a:gd name="connsiteY13" fmla="*/ 76501 h 2870501"/>
                <a:gd name="connsiteX14" fmla="*/ 1807273 w 3133158"/>
                <a:gd name="connsiteY14" fmla="*/ 25701 h 2870501"/>
                <a:gd name="connsiteX15" fmla="*/ 2438112 w 3133158"/>
                <a:gd name="connsiteY15" fmla="*/ 25701 h 2870501"/>
                <a:gd name="connsiteX16" fmla="*/ 2803872 w 3133158"/>
                <a:gd name="connsiteY16" fmla="*/ 25701 h 2870501"/>
                <a:gd name="connsiteX0" fmla="*/ 2803872 w 3133158"/>
                <a:gd name="connsiteY0" fmla="*/ 25701 h 2870501"/>
                <a:gd name="connsiteX1" fmla="*/ 3131683 w 3133158"/>
                <a:gd name="connsiteY1" fmla="*/ 0 h 2870501"/>
                <a:gd name="connsiteX2" fmla="*/ 3131683 w 3133158"/>
                <a:gd name="connsiteY2" fmla="*/ 2870501 h 2870501"/>
                <a:gd name="connsiteX3" fmla="*/ 2526661 w 3133158"/>
                <a:gd name="connsiteY3" fmla="*/ 2868011 h 2870501"/>
                <a:gd name="connsiteX4" fmla="*/ 2394781 w 3133158"/>
                <a:gd name="connsiteY4" fmla="*/ 2522772 h 2870501"/>
                <a:gd name="connsiteX5" fmla="*/ 2250252 w 3133158"/>
                <a:gd name="connsiteY5" fmla="*/ 2049832 h 2870501"/>
                <a:gd name="connsiteX6" fmla="*/ 1932402 w 3133158"/>
                <a:gd name="connsiteY6" fmla="*/ 1339319 h 2870501"/>
                <a:gd name="connsiteX7" fmla="*/ 1637762 w 3133158"/>
                <a:gd name="connsiteY7" fmla="*/ 866778 h 2870501"/>
                <a:gd name="connsiteX8" fmla="*/ 1428093 w 3133158"/>
                <a:gd name="connsiteY8" fmla="*/ 621049 h 2870501"/>
                <a:gd name="connsiteX9" fmla="*/ 1092213 w 3133158"/>
                <a:gd name="connsiteY9" fmla="*/ 397128 h 2870501"/>
                <a:gd name="connsiteX10" fmla="*/ 734522 w 3133158"/>
                <a:gd name="connsiteY10" fmla="*/ 257980 h 2870501"/>
                <a:gd name="connsiteX11" fmla="*/ 357633 w 3133158"/>
                <a:gd name="connsiteY11" fmla="*/ 140751 h 2870501"/>
                <a:gd name="connsiteX12" fmla="*/ 0 w 3133158"/>
                <a:gd name="connsiteY12" fmla="*/ 119632 h 2870501"/>
                <a:gd name="connsiteX13" fmla="*/ 1239232 w 3133158"/>
                <a:gd name="connsiteY13" fmla="*/ 76501 h 2870501"/>
                <a:gd name="connsiteX14" fmla="*/ 1807273 w 3133158"/>
                <a:gd name="connsiteY14" fmla="*/ 25701 h 2870501"/>
                <a:gd name="connsiteX15" fmla="*/ 2438112 w 3133158"/>
                <a:gd name="connsiteY15" fmla="*/ 25701 h 2870501"/>
                <a:gd name="connsiteX16" fmla="*/ 2803872 w 3133158"/>
                <a:gd name="connsiteY16" fmla="*/ 25701 h 2870501"/>
                <a:gd name="connsiteX0" fmla="*/ 2803872 w 3133158"/>
                <a:gd name="connsiteY0" fmla="*/ 25701 h 2870501"/>
                <a:gd name="connsiteX1" fmla="*/ 3131683 w 3133158"/>
                <a:gd name="connsiteY1" fmla="*/ 0 h 2870501"/>
                <a:gd name="connsiteX2" fmla="*/ 3131683 w 3133158"/>
                <a:gd name="connsiteY2" fmla="*/ 2870501 h 2870501"/>
                <a:gd name="connsiteX3" fmla="*/ 2526661 w 3133158"/>
                <a:gd name="connsiteY3" fmla="*/ 2868011 h 2870501"/>
                <a:gd name="connsiteX4" fmla="*/ 2394781 w 3133158"/>
                <a:gd name="connsiteY4" fmla="*/ 2522772 h 2870501"/>
                <a:gd name="connsiteX5" fmla="*/ 2250252 w 3133158"/>
                <a:gd name="connsiteY5" fmla="*/ 2049832 h 2870501"/>
                <a:gd name="connsiteX6" fmla="*/ 1932402 w 3133158"/>
                <a:gd name="connsiteY6" fmla="*/ 1339319 h 2870501"/>
                <a:gd name="connsiteX7" fmla="*/ 1637762 w 3133158"/>
                <a:gd name="connsiteY7" fmla="*/ 866778 h 2870501"/>
                <a:gd name="connsiteX8" fmla="*/ 1428093 w 3133158"/>
                <a:gd name="connsiteY8" fmla="*/ 621049 h 2870501"/>
                <a:gd name="connsiteX9" fmla="*/ 1092213 w 3133158"/>
                <a:gd name="connsiteY9" fmla="*/ 397128 h 2870501"/>
                <a:gd name="connsiteX10" fmla="*/ 734522 w 3133158"/>
                <a:gd name="connsiteY10" fmla="*/ 257980 h 2870501"/>
                <a:gd name="connsiteX11" fmla="*/ 357633 w 3133158"/>
                <a:gd name="connsiteY11" fmla="*/ 140751 h 2870501"/>
                <a:gd name="connsiteX12" fmla="*/ 0 w 3133158"/>
                <a:gd name="connsiteY12" fmla="*/ 119632 h 2870501"/>
                <a:gd name="connsiteX13" fmla="*/ 1001461 w 3133158"/>
                <a:gd name="connsiteY13" fmla="*/ 38150 h 2870501"/>
                <a:gd name="connsiteX14" fmla="*/ 1807273 w 3133158"/>
                <a:gd name="connsiteY14" fmla="*/ 25701 h 2870501"/>
                <a:gd name="connsiteX15" fmla="*/ 2438112 w 3133158"/>
                <a:gd name="connsiteY15" fmla="*/ 25701 h 2870501"/>
                <a:gd name="connsiteX16" fmla="*/ 2803872 w 3133158"/>
                <a:gd name="connsiteY16" fmla="*/ 25701 h 2870501"/>
                <a:gd name="connsiteX0" fmla="*/ 2803872 w 3133158"/>
                <a:gd name="connsiteY0" fmla="*/ 30681 h 2875481"/>
                <a:gd name="connsiteX1" fmla="*/ 3131683 w 3133158"/>
                <a:gd name="connsiteY1" fmla="*/ 4980 h 2875481"/>
                <a:gd name="connsiteX2" fmla="*/ 3131683 w 3133158"/>
                <a:gd name="connsiteY2" fmla="*/ 2875481 h 2875481"/>
                <a:gd name="connsiteX3" fmla="*/ 2526661 w 3133158"/>
                <a:gd name="connsiteY3" fmla="*/ 2872991 h 2875481"/>
                <a:gd name="connsiteX4" fmla="*/ 2394781 w 3133158"/>
                <a:gd name="connsiteY4" fmla="*/ 2527752 h 2875481"/>
                <a:gd name="connsiteX5" fmla="*/ 2250252 w 3133158"/>
                <a:gd name="connsiteY5" fmla="*/ 2054812 h 2875481"/>
                <a:gd name="connsiteX6" fmla="*/ 1932402 w 3133158"/>
                <a:gd name="connsiteY6" fmla="*/ 1344299 h 2875481"/>
                <a:gd name="connsiteX7" fmla="*/ 1637762 w 3133158"/>
                <a:gd name="connsiteY7" fmla="*/ 871758 h 2875481"/>
                <a:gd name="connsiteX8" fmla="*/ 1428093 w 3133158"/>
                <a:gd name="connsiteY8" fmla="*/ 626029 h 2875481"/>
                <a:gd name="connsiteX9" fmla="*/ 1092213 w 3133158"/>
                <a:gd name="connsiteY9" fmla="*/ 402108 h 2875481"/>
                <a:gd name="connsiteX10" fmla="*/ 734522 w 3133158"/>
                <a:gd name="connsiteY10" fmla="*/ 262960 h 2875481"/>
                <a:gd name="connsiteX11" fmla="*/ 357633 w 3133158"/>
                <a:gd name="connsiteY11" fmla="*/ 145731 h 2875481"/>
                <a:gd name="connsiteX12" fmla="*/ 0 w 3133158"/>
                <a:gd name="connsiteY12" fmla="*/ 124612 h 2875481"/>
                <a:gd name="connsiteX13" fmla="*/ 1001461 w 3133158"/>
                <a:gd name="connsiteY13" fmla="*/ 43130 h 2875481"/>
                <a:gd name="connsiteX14" fmla="*/ 1845624 w 3133158"/>
                <a:gd name="connsiteY14" fmla="*/ 0 h 2875481"/>
                <a:gd name="connsiteX15" fmla="*/ 2438112 w 3133158"/>
                <a:gd name="connsiteY15" fmla="*/ 30681 h 2875481"/>
                <a:gd name="connsiteX16" fmla="*/ 2803872 w 3133158"/>
                <a:gd name="connsiteY16" fmla="*/ 30681 h 2875481"/>
                <a:gd name="connsiteX0" fmla="*/ 2803872 w 3133158"/>
                <a:gd name="connsiteY0" fmla="*/ 46021 h 2890821"/>
                <a:gd name="connsiteX1" fmla="*/ 3131683 w 3133158"/>
                <a:gd name="connsiteY1" fmla="*/ 20320 h 2890821"/>
                <a:gd name="connsiteX2" fmla="*/ 3131683 w 3133158"/>
                <a:gd name="connsiteY2" fmla="*/ 2890821 h 2890821"/>
                <a:gd name="connsiteX3" fmla="*/ 2526661 w 3133158"/>
                <a:gd name="connsiteY3" fmla="*/ 2888331 h 2890821"/>
                <a:gd name="connsiteX4" fmla="*/ 2394781 w 3133158"/>
                <a:gd name="connsiteY4" fmla="*/ 2543092 h 2890821"/>
                <a:gd name="connsiteX5" fmla="*/ 2250252 w 3133158"/>
                <a:gd name="connsiteY5" fmla="*/ 2070152 h 2890821"/>
                <a:gd name="connsiteX6" fmla="*/ 1932402 w 3133158"/>
                <a:gd name="connsiteY6" fmla="*/ 1359639 h 2890821"/>
                <a:gd name="connsiteX7" fmla="*/ 1637762 w 3133158"/>
                <a:gd name="connsiteY7" fmla="*/ 887098 h 2890821"/>
                <a:gd name="connsiteX8" fmla="*/ 1428093 w 3133158"/>
                <a:gd name="connsiteY8" fmla="*/ 641369 h 2890821"/>
                <a:gd name="connsiteX9" fmla="*/ 1092213 w 3133158"/>
                <a:gd name="connsiteY9" fmla="*/ 417448 h 2890821"/>
                <a:gd name="connsiteX10" fmla="*/ 734522 w 3133158"/>
                <a:gd name="connsiteY10" fmla="*/ 278300 h 2890821"/>
                <a:gd name="connsiteX11" fmla="*/ 357633 w 3133158"/>
                <a:gd name="connsiteY11" fmla="*/ 161071 h 2890821"/>
                <a:gd name="connsiteX12" fmla="*/ 0 w 3133158"/>
                <a:gd name="connsiteY12" fmla="*/ 139952 h 2890821"/>
                <a:gd name="connsiteX13" fmla="*/ 1001461 w 3133158"/>
                <a:gd name="connsiteY13" fmla="*/ 58470 h 2890821"/>
                <a:gd name="connsiteX14" fmla="*/ 1845624 w 3133158"/>
                <a:gd name="connsiteY14" fmla="*/ 15340 h 2890821"/>
                <a:gd name="connsiteX15" fmla="*/ 2438112 w 3133158"/>
                <a:gd name="connsiteY15" fmla="*/ 0 h 2890821"/>
                <a:gd name="connsiteX16" fmla="*/ 2803872 w 3133158"/>
                <a:gd name="connsiteY16" fmla="*/ 46021 h 2890821"/>
                <a:gd name="connsiteX0" fmla="*/ 2826881 w 3133158"/>
                <a:gd name="connsiteY0" fmla="*/ 0 h 2906161"/>
                <a:gd name="connsiteX1" fmla="*/ 3131683 w 3133158"/>
                <a:gd name="connsiteY1" fmla="*/ 35660 h 2906161"/>
                <a:gd name="connsiteX2" fmla="*/ 3131683 w 3133158"/>
                <a:gd name="connsiteY2" fmla="*/ 2906161 h 2906161"/>
                <a:gd name="connsiteX3" fmla="*/ 2526661 w 3133158"/>
                <a:gd name="connsiteY3" fmla="*/ 2903671 h 2906161"/>
                <a:gd name="connsiteX4" fmla="*/ 2394781 w 3133158"/>
                <a:gd name="connsiteY4" fmla="*/ 2558432 h 2906161"/>
                <a:gd name="connsiteX5" fmla="*/ 2250252 w 3133158"/>
                <a:gd name="connsiteY5" fmla="*/ 2085492 h 2906161"/>
                <a:gd name="connsiteX6" fmla="*/ 1932402 w 3133158"/>
                <a:gd name="connsiteY6" fmla="*/ 1374979 h 2906161"/>
                <a:gd name="connsiteX7" fmla="*/ 1637762 w 3133158"/>
                <a:gd name="connsiteY7" fmla="*/ 902438 h 2906161"/>
                <a:gd name="connsiteX8" fmla="*/ 1428093 w 3133158"/>
                <a:gd name="connsiteY8" fmla="*/ 656709 h 2906161"/>
                <a:gd name="connsiteX9" fmla="*/ 1092213 w 3133158"/>
                <a:gd name="connsiteY9" fmla="*/ 432788 h 2906161"/>
                <a:gd name="connsiteX10" fmla="*/ 734522 w 3133158"/>
                <a:gd name="connsiteY10" fmla="*/ 293640 h 2906161"/>
                <a:gd name="connsiteX11" fmla="*/ 357633 w 3133158"/>
                <a:gd name="connsiteY11" fmla="*/ 176411 h 2906161"/>
                <a:gd name="connsiteX12" fmla="*/ 0 w 3133158"/>
                <a:gd name="connsiteY12" fmla="*/ 155292 h 2906161"/>
                <a:gd name="connsiteX13" fmla="*/ 1001461 w 3133158"/>
                <a:gd name="connsiteY13" fmla="*/ 73810 h 2906161"/>
                <a:gd name="connsiteX14" fmla="*/ 1845624 w 3133158"/>
                <a:gd name="connsiteY14" fmla="*/ 30680 h 2906161"/>
                <a:gd name="connsiteX15" fmla="*/ 2438112 w 3133158"/>
                <a:gd name="connsiteY15" fmla="*/ 15340 h 2906161"/>
                <a:gd name="connsiteX16" fmla="*/ 2826881 w 3133158"/>
                <a:gd name="connsiteY16" fmla="*/ 0 h 2906161"/>
                <a:gd name="connsiteX0" fmla="*/ 2826881 w 3139352"/>
                <a:gd name="connsiteY0" fmla="*/ 10360 h 2916521"/>
                <a:gd name="connsiteX1" fmla="*/ 3139352 w 3139352"/>
                <a:gd name="connsiteY1" fmla="*/ 0 h 2916521"/>
                <a:gd name="connsiteX2" fmla="*/ 3131683 w 3139352"/>
                <a:gd name="connsiteY2" fmla="*/ 2916521 h 2916521"/>
                <a:gd name="connsiteX3" fmla="*/ 2526661 w 3139352"/>
                <a:gd name="connsiteY3" fmla="*/ 2914031 h 2916521"/>
                <a:gd name="connsiteX4" fmla="*/ 2394781 w 3139352"/>
                <a:gd name="connsiteY4" fmla="*/ 2568792 h 2916521"/>
                <a:gd name="connsiteX5" fmla="*/ 2250252 w 3139352"/>
                <a:gd name="connsiteY5" fmla="*/ 2095852 h 2916521"/>
                <a:gd name="connsiteX6" fmla="*/ 1932402 w 3139352"/>
                <a:gd name="connsiteY6" fmla="*/ 1385339 h 2916521"/>
                <a:gd name="connsiteX7" fmla="*/ 1637762 w 3139352"/>
                <a:gd name="connsiteY7" fmla="*/ 912798 h 2916521"/>
                <a:gd name="connsiteX8" fmla="*/ 1428093 w 3139352"/>
                <a:gd name="connsiteY8" fmla="*/ 667069 h 2916521"/>
                <a:gd name="connsiteX9" fmla="*/ 1092213 w 3139352"/>
                <a:gd name="connsiteY9" fmla="*/ 443148 h 2916521"/>
                <a:gd name="connsiteX10" fmla="*/ 734522 w 3139352"/>
                <a:gd name="connsiteY10" fmla="*/ 304000 h 2916521"/>
                <a:gd name="connsiteX11" fmla="*/ 357633 w 3139352"/>
                <a:gd name="connsiteY11" fmla="*/ 186771 h 2916521"/>
                <a:gd name="connsiteX12" fmla="*/ 0 w 3139352"/>
                <a:gd name="connsiteY12" fmla="*/ 165652 h 2916521"/>
                <a:gd name="connsiteX13" fmla="*/ 1001461 w 3139352"/>
                <a:gd name="connsiteY13" fmla="*/ 84170 h 2916521"/>
                <a:gd name="connsiteX14" fmla="*/ 1845624 w 3139352"/>
                <a:gd name="connsiteY14" fmla="*/ 41040 h 2916521"/>
                <a:gd name="connsiteX15" fmla="*/ 2438112 w 3139352"/>
                <a:gd name="connsiteY15" fmla="*/ 25700 h 2916521"/>
                <a:gd name="connsiteX16" fmla="*/ 2826881 w 3139352"/>
                <a:gd name="connsiteY16" fmla="*/ 10360 h 2916521"/>
                <a:gd name="connsiteX0" fmla="*/ 2826881 w 3139352"/>
                <a:gd name="connsiteY0" fmla="*/ 10360 h 2914031"/>
                <a:gd name="connsiteX1" fmla="*/ 3139352 w 3139352"/>
                <a:gd name="connsiteY1" fmla="*/ 0 h 2914031"/>
                <a:gd name="connsiteX2" fmla="*/ 3124013 w 3139352"/>
                <a:gd name="connsiteY2" fmla="*/ 2893512 h 2914031"/>
                <a:gd name="connsiteX3" fmla="*/ 2526661 w 3139352"/>
                <a:gd name="connsiteY3" fmla="*/ 2914031 h 2914031"/>
                <a:gd name="connsiteX4" fmla="*/ 2394781 w 3139352"/>
                <a:gd name="connsiteY4" fmla="*/ 2568792 h 2914031"/>
                <a:gd name="connsiteX5" fmla="*/ 2250252 w 3139352"/>
                <a:gd name="connsiteY5" fmla="*/ 2095852 h 2914031"/>
                <a:gd name="connsiteX6" fmla="*/ 1932402 w 3139352"/>
                <a:gd name="connsiteY6" fmla="*/ 1385339 h 2914031"/>
                <a:gd name="connsiteX7" fmla="*/ 1637762 w 3139352"/>
                <a:gd name="connsiteY7" fmla="*/ 912798 h 2914031"/>
                <a:gd name="connsiteX8" fmla="*/ 1428093 w 3139352"/>
                <a:gd name="connsiteY8" fmla="*/ 667069 h 2914031"/>
                <a:gd name="connsiteX9" fmla="*/ 1092213 w 3139352"/>
                <a:gd name="connsiteY9" fmla="*/ 443148 h 2914031"/>
                <a:gd name="connsiteX10" fmla="*/ 734522 w 3139352"/>
                <a:gd name="connsiteY10" fmla="*/ 304000 h 2914031"/>
                <a:gd name="connsiteX11" fmla="*/ 357633 w 3139352"/>
                <a:gd name="connsiteY11" fmla="*/ 186771 h 2914031"/>
                <a:gd name="connsiteX12" fmla="*/ 0 w 3139352"/>
                <a:gd name="connsiteY12" fmla="*/ 165652 h 2914031"/>
                <a:gd name="connsiteX13" fmla="*/ 1001461 w 3139352"/>
                <a:gd name="connsiteY13" fmla="*/ 84170 h 2914031"/>
                <a:gd name="connsiteX14" fmla="*/ 1845624 w 3139352"/>
                <a:gd name="connsiteY14" fmla="*/ 41040 h 2914031"/>
                <a:gd name="connsiteX15" fmla="*/ 2438112 w 3139352"/>
                <a:gd name="connsiteY15" fmla="*/ 25700 h 2914031"/>
                <a:gd name="connsiteX16" fmla="*/ 2826881 w 3139352"/>
                <a:gd name="connsiteY16" fmla="*/ 10360 h 2914031"/>
                <a:gd name="connsiteX0" fmla="*/ 2826881 w 3139352"/>
                <a:gd name="connsiteY0" fmla="*/ 10360 h 2906360"/>
                <a:gd name="connsiteX1" fmla="*/ 3139352 w 3139352"/>
                <a:gd name="connsiteY1" fmla="*/ 0 h 2906360"/>
                <a:gd name="connsiteX2" fmla="*/ 3124013 w 3139352"/>
                <a:gd name="connsiteY2" fmla="*/ 2893512 h 2906360"/>
                <a:gd name="connsiteX3" fmla="*/ 2518991 w 3139352"/>
                <a:gd name="connsiteY3" fmla="*/ 2906360 h 2906360"/>
                <a:gd name="connsiteX4" fmla="*/ 2394781 w 3139352"/>
                <a:gd name="connsiteY4" fmla="*/ 2568792 h 2906360"/>
                <a:gd name="connsiteX5" fmla="*/ 2250252 w 3139352"/>
                <a:gd name="connsiteY5" fmla="*/ 2095852 h 2906360"/>
                <a:gd name="connsiteX6" fmla="*/ 1932402 w 3139352"/>
                <a:gd name="connsiteY6" fmla="*/ 1385339 h 2906360"/>
                <a:gd name="connsiteX7" fmla="*/ 1637762 w 3139352"/>
                <a:gd name="connsiteY7" fmla="*/ 912798 h 2906360"/>
                <a:gd name="connsiteX8" fmla="*/ 1428093 w 3139352"/>
                <a:gd name="connsiteY8" fmla="*/ 667069 h 2906360"/>
                <a:gd name="connsiteX9" fmla="*/ 1092213 w 3139352"/>
                <a:gd name="connsiteY9" fmla="*/ 443148 h 2906360"/>
                <a:gd name="connsiteX10" fmla="*/ 734522 w 3139352"/>
                <a:gd name="connsiteY10" fmla="*/ 304000 h 2906360"/>
                <a:gd name="connsiteX11" fmla="*/ 357633 w 3139352"/>
                <a:gd name="connsiteY11" fmla="*/ 186771 h 2906360"/>
                <a:gd name="connsiteX12" fmla="*/ 0 w 3139352"/>
                <a:gd name="connsiteY12" fmla="*/ 165652 h 2906360"/>
                <a:gd name="connsiteX13" fmla="*/ 1001461 w 3139352"/>
                <a:gd name="connsiteY13" fmla="*/ 84170 h 2906360"/>
                <a:gd name="connsiteX14" fmla="*/ 1845624 w 3139352"/>
                <a:gd name="connsiteY14" fmla="*/ 41040 h 2906360"/>
                <a:gd name="connsiteX15" fmla="*/ 2438112 w 3139352"/>
                <a:gd name="connsiteY15" fmla="*/ 25700 h 2906360"/>
                <a:gd name="connsiteX16" fmla="*/ 2826881 w 3139352"/>
                <a:gd name="connsiteY16" fmla="*/ 10360 h 2906360"/>
                <a:gd name="connsiteX0" fmla="*/ 2826881 w 3139352"/>
                <a:gd name="connsiteY0" fmla="*/ 10360 h 2908851"/>
                <a:gd name="connsiteX1" fmla="*/ 3139352 w 3139352"/>
                <a:gd name="connsiteY1" fmla="*/ 0 h 2908851"/>
                <a:gd name="connsiteX2" fmla="*/ 3131683 w 3139352"/>
                <a:gd name="connsiteY2" fmla="*/ 2908851 h 2908851"/>
                <a:gd name="connsiteX3" fmla="*/ 2518991 w 3139352"/>
                <a:gd name="connsiteY3" fmla="*/ 2906360 h 2908851"/>
                <a:gd name="connsiteX4" fmla="*/ 2394781 w 3139352"/>
                <a:gd name="connsiteY4" fmla="*/ 2568792 h 2908851"/>
                <a:gd name="connsiteX5" fmla="*/ 2250252 w 3139352"/>
                <a:gd name="connsiteY5" fmla="*/ 2095852 h 2908851"/>
                <a:gd name="connsiteX6" fmla="*/ 1932402 w 3139352"/>
                <a:gd name="connsiteY6" fmla="*/ 1385339 h 2908851"/>
                <a:gd name="connsiteX7" fmla="*/ 1637762 w 3139352"/>
                <a:gd name="connsiteY7" fmla="*/ 912798 h 2908851"/>
                <a:gd name="connsiteX8" fmla="*/ 1428093 w 3139352"/>
                <a:gd name="connsiteY8" fmla="*/ 667069 h 2908851"/>
                <a:gd name="connsiteX9" fmla="*/ 1092213 w 3139352"/>
                <a:gd name="connsiteY9" fmla="*/ 443148 h 2908851"/>
                <a:gd name="connsiteX10" fmla="*/ 734522 w 3139352"/>
                <a:gd name="connsiteY10" fmla="*/ 304000 h 2908851"/>
                <a:gd name="connsiteX11" fmla="*/ 357633 w 3139352"/>
                <a:gd name="connsiteY11" fmla="*/ 186771 h 2908851"/>
                <a:gd name="connsiteX12" fmla="*/ 0 w 3139352"/>
                <a:gd name="connsiteY12" fmla="*/ 165652 h 2908851"/>
                <a:gd name="connsiteX13" fmla="*/ 1001461 w 3139352"/>
                <a:gd name="connsiteY13" fmla="*/ 84170 h 2908851"/>
                <a:gd name="connsiteX14" fmla="*/ 1845624 w 3139352"/>
                <a:gd name="connsiteY14" fmla="*/ 41040 h 2908851"/>
                <a:gd name="connsiteX15" fmla="*/ 2438112 w 3139352"/>
                <a:gd name="connsiteY15" fmla="*/ 25700 h 2908851"/>
                <a:gd name="connsiteX16" fmla="*/ 2826881 w 3139352"/>
                <a:gd name="connsiteY16" fmla="*/ 10360 h 2908851"/>
                <a:gd name="connsiteX0" fmla="*/ 2826881 w 3139352"/>
                <a:gd name="connsiteY0" fmla="*/ 10360 h 2908851"/>
                <a:gd name="connsiteX1" fmla="*/ 3139352 w 3139352"/>
                <a:gd name="connsiteY1" fmla="*/ 0 h 2908851"/>
                <a:gd name="connsiteX2" fmla="*/ 3131683 w 3139352"/>
                <a:gd name="connsiteY2" fmla="*/ 2908851 h 2908851"/>
                <a:gd name="connsiteX3" fmla="*/ 2518991 w 3139352"/>
                <a:gd name="connsiteY3" fmla="*/ 2891019 h 2908851"/>
                <a:gd name="connsiteX4" fmla="*/ 2394781 w 3139352"/>
                <a:gd name="connsiteY4" fmla="*/ 2568792 h 2908851"/>
                <a:gd name="connsiteX5" fmla="*/ 2250252 w 3139352"/>
                <a:gd name="connsiteY5" fmla="*/ 2095852 h 2908851"/>
                <a:gd name="connsiteX6" fmla="*/ 1932402 w 3139352"/>
                <a:gd name="connsiteY6" fmla="*/ 1385339 h 2908851"/>
                <a:gd name="connsiteX7" fmla="*/ 1637762 w 3139352"/>
                <a:gd name="connsiteY7" fmla="*/ 912798 h 2908851"/>
                <a:gd name="connsiteX8" fmla="*/ 1428093 w 3139352"/>
                <a:gd name="connsiteY8" fmla="*/ 667069 h 2908851"/>
                <a:gd name="connsiteX9" fmla="*/ 1092213 w 3139352"/>
                <a:gd name="connsiteY9" fmla="*/ 443148 h 2908851"/>
                <a:gd name="connsiteX10" fmla="*/ 734522 w 3139352"/>
                <a:gd name="connsiteY10" fmla="*/ 304000 h 2908851"/>
                <a:gd name="connsiteX11" fmla="*/ 357633 w 3139352"/>
                <a:gd name="connsiteY11" fmla="*/ 186771 h 2908851"/>
                <a:gd name="connsiteX12" fmla="*/ 0 w 3139352"/>
                <a:gd name="connsiteY12" fmla="*/ 165652 h 2908851"/>
                <a:gd name="connsiteX13" fmla="*/ 1001461 w 3139352"/>
                <a:gd name="connsiteY13" fmla="*/ 84170 h 2908851"/>
                <a:gd name="connsiteX14" fmla="*/ 1845624 w 3139352"/>
                <a:gd name="connsiteY14" fmla="*/ 41040 h 2908851"/>
                <a:gd name="connsiteX15" fmla="*/ 2438112 w 3139352"/>
                <a:gd name="connsiteY15" fmla="*/ 25700 h 2908851"/>
                <a:gd name="connsiteX16" fmla="*/ 2826881 w 3139352"/>
                <a:gd name="connsiteY16" fmla="*/ 10360 h 2908851"/>
                <a:gd name="connsiteX0" fmla="*/ 2826881 w 3132610"/>
                <a:gd name="connsiteY0" fmla="*/ 2691 h 2901182"/>
                <a:gd name="connsiteX1" fmla="*/ 3124012 w 3132610"/>
                <a:gd name="connsiteY1" fmla="*/ 0 h 2901182"/>
                <a:gd name="connsiteX2" fmla="*/ 3131683 w 3132610"/>
                <a:gd name="connsiteY2" fmla="*/ 2901182 h 2901182"/>
                <a:gd name="connsiteX3" fmla="*/ 2518991 w 3132610"/>
                <a:gd name="connsiteY3" fmla="*/ 2883350 h 2901182"/>
                <a:gd name="connsiteX4" fmla="*/ 2394781 w 3132610"/>
                <a:gd name="connsiteY4" fmla="*/ 2561123 h 2901182"/>
                <a:gd name="connsiteX5" fmla="*/ 2250252 w 3132610"/>
                <a:gd name="connsiteY5" fmla="*/ 2088183 h 2901182"/>
                <a:gd name="connsiteX6" fmla="*/ 1932402 w 3132610"/>
                <a:gd name="connsiteY6" fmla="*/ 1377670 h 2901182"/>
                <a:gd name="connsiteX7" fmla="*/ 1637762 w 3132610"/>
                <a:gd name="connsiteY7" fmla="*/ 905129 h 2901182"/>
                <a:gd name="connsiteX8" fmla="*/ 1428093 w 3132610"/>
                <a:gd name="connsiteY8" fmla="*/ 659400 h 2901182"/>
                <a:gd name="connsiteX9" fmla="*/ 1092213 w 3132610"/>
                <a:gd name="connsiteY9" fmla="*/ 435479 h 2901182"/>
                <a:gd name="connsiteX10" fmla="*/ 734522 w 3132610"/>
                <a:gd name="connsiteY10" fmla="*/ 296331 h 2901182"/>
                <a:gd name="connsiteX11" fmla="*/ 357633 w 3132610"/>
                <a:gd name="connsiteY11" fmla="*/ 179102 h 2901182"/>
                <a:gd name="connsiteX12" fmla="*/ 0 w 3132610"/>
                <a:gd name="connsiteY12" fmla="*/ 157983 h 2901182"/>
                <a:gd name="connsiteX13" fmla="*/ 1001461 w 3132610"/>
                <a:gd name="connsiteY13" fmla="*/ 76501 h 2901182"/>
                <a:gd name="connsiteX14" fmla="*/ 1845624 w 3132610"/>
                <a:gd name="connsiteY14" fmla="*/ 33371 h 2901182"/>
                <a:gd name="connsiteX15" fmla="*/ 2438112 w 3132610"/>
                <a:gd name="connsiteY15" fmla="*/ 18031 h 2901182"/>
                <a:gd name="connsiteX16" fmla="*/ 2826881 w 3132610"/>
                <a:gd name="connsiteY16" fmla="*/ 2691 h 290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2610" h="2901182">
                  <a:moveTo>
                    <a:pt x="2826881" y="2691"/>
                  </a:moveTo>
                  <a:lnTo>
                    <a:pt x="3124012" y="0"/>
                  </a:lnTo>
                  <a:cubicBezTo>
                    <a:pt x="3118899" y="956834"/>
                    <a:pt x="3136796" y="1944348"/>
                    <a:pt x="3131683" y="2901182"/>
                  </a:cubicBezTo>
                  <a:lnTo>
                    <a:pt x="2518991" y="2883350"/>
                  </a:lnTo>
                  <a:lnTo>
                    <a:pt x="2394781" y="2561123"/>
                  </a:lnTo>
                  <a:lnTo>
                    <a:pt x="2250252" y="2088183"/>
                  </a:lnTo>
                  <a:lnTo>
                    <a:pt x="1932402" y="1377670"/>
                  </a:lnTo>
                  <a:lnTo>
                    <a:pt x="1637762" y="905129"/>
                  </a:lnTo>
                  <a:lnTo>
                    <a:pt x="1428093" y="659400"/>
                  </a:lnTo>
                  <a:lnTo>
                    <a:pt x="1092213" y="435479"/>
                  </a:lnTo>
                  <a:lnTo>
                    <a:pt x="734522" y="296331"/>
                  </a:lnTo>
                  <a:cubicBezTo>
                    <a:pt x="642129" y="234245"/>
                    <a:pt x="457697" y="225849"/>
                    <a:pt x="357633" y="179102"/>
                  </a:cubicBezTo>
                  <a:lnTo>
                    <a:pt x="0" y="157983"/>
                  </a:lnTo>
                  <a:lnTo>
                    <a:pt x="1001461" y="76501"/>
                  </a:lnTo>
                  <a:cubicBezTo>
                    <a:pt x="1190808" y="64681"/>
                    <a:pt x="1656277" y="45191"/>
                    <a:pt x="1845624" y="33371"/>
                  </a:cubicBezTo>
                  <a:lnTo>
                    <a:pt x="2438112" y="18031"/>
                  </a:lnTo>
                  <a:lnTo>
                    <a:pt x="2826881" y="2691"/>
                  </a:ln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781828EF-6FC6-4B06-8114-84A56ADFE28D}"/>
                </a:ext>
              </a:extLst>
            </p:cNvPr>
            <p:cNvGrpSpPr/>
            <p:nvPr/>
          </p:nvGrpSpPr>
          <p:grpSpPr>
            <a:xfrm>
              <a:off x="3977108" y="2522952"/>
              <a:ext cx="3062286" cy="1799140"/>
              <a:chOff x="4762500" y="2833687"/>
              <a:chExt cx="3062286" cy="1799140"/>
            </a:xfrm>
          </p:grpSpPr>
          <p:sp>
            <p:nvSpPr>
              <p:cNvPr id="84" name="Freeform 21">
                <a:extLst>
                  <a:ext uri="{FF2B5EF4-FFF2-40B4-BE49-F238E27FC236}">
                    <a16:creationId xmlns:a16="http://schemas.microsoft.com/office/drawing/2014/main" id="{97241284-4F99-4C64-A88A-47607C7C28EA}"/>
                  </a:ext>
                </a:extLst>
              </p:cNvPr>
              <p:cNvSpPr/>
              <p:nvPr/>
            </p:nvSpPr>
            <p:spPr>
              <a:xfrm>
                <a:off x="4762500" y="2942483"/>
                <a:ext cx="2714626" cy="1690344"/>
              </a:xfrm>
              <a:custGeom>
                <a:avLst/>
                <a:gdLst>
                  <a:gd name="connsiteX0" fmla="*/ 0 w 2438400"/>
                  <a:gd name="connsiteY0" fmla="*/ 1161861 h 1485711"/>
                  <a:gd name="connsiteX1" fmla="*/ 190500 w 2438400"/>
                  <a:gd name="connsiteY1" fmla="*/ 409386 h 1485711"/>
                  <a:gd name="connsiteX2" fmla="*/ 447675 w 2438400"/>
                  <a:gd name="connsiteY2" fmla="*/ 76011 h 1485711"/>
                  <a:gd name="connsiteX3" fmla="*/ 1057275 w 2438400"/>
                  <a:gd name="connsiteY3" fmla="*/ 18861 h 1485711"/>
                  <a:gd name="connsiteX4" fmla="*/ 1733550 w 2438400"/>
                  <a:gd name="connsiteY4" fmla="*/ 333186 h 1485711"/>
                  <a:gd name="connsiteX5" fmla="*/ 2057400 w 2438400"/>
                  <a:gd name="connsiteY5" fmla="*/ 866586 h 1485711"/>
                  <a:gd name="connsiteX6" fmla="*/ 2438400 w 2438400"/>
                  <a:gd name="connsiteY6" fmla="*/ 1485711 h 1485711"/>
                  <a:gd name="connsiteX0" fmla="*/ 0 w 2438400"/>
                  <a:gd name="connsiteY0" fmla="*/ 1168180 h 1492030"/>
                  <a:gd name="connsiteX1" fmla="*/ 190500 w 2438400"/>
                  <a:gd name="connsiteY1" fmla="*/ 415705 h 1492030"/>
                  <a:gd name="connsiteX2" fmla="*/ 447675 w 2438400"/>
                  <a:gd name="connsiteY2" fmla="*/ 82330 h 1492030"/>
                  <a:gd name="connsiteX3" fmla="*/ 1057275 w 2438400"/>
                  <a:gd name="connsiteY3" fmla="*/ 25180 h 1492030"/>
                  <a:gd name="connsiteX4" fmla="*/ 1743075 w 2438400"/>
                  <a:gd name="connsiteY4" fmla="*/ 425230 h 1492030"/>
                  <a:gd name="connsiteX5" fmla="*/ 2057400 w 2438400"/>
                  <a:gd name="connsiteY5" fmla="*/ 872905 h 1492030"/>
                  <a:gd name="connsiteX6" fmla="*/ 2438400 w 2438400"/>
                  <a:gd name="connsiteY6" fmla="*/ 1492030 h 1492030"/>
                  <a:gd name="connsiteX0" fmla="*/ 0 w 2438400"/>
                  <a:gd name="connsiteY0" fmla="*/ 1168180 h 1492030"/>
                  <a:gd name="connsiteX1" fmla="*/ 190500 w 2438400"/>
                  <a:gd name="connsiteY1" fmla="*/ 415705 h 1492030"/>
                  <a:gd name="connsiteX2" fmla="*/ 447675 w 2438400"/>
                  <a:gd name="connsiteY2" fmla="*/ 82330 h 1492030"/>
                  <a:gd name="connsiteX3" fmla="*/ 1057275 w 2438400"/>
                  <a:gd name="connsiteY3" fmla="*/ 25180 h 1492030"/>
                  <a:gd name="connsiteX4" fmla="*/ 1743075 w 2438400"/>
                  <a:gd name="connsiteY4" fmla="*/ 425230 h 1492030"/>
                  <a:gd name="connsiteX5" fmla="*/ 2057400 w 2438400"/>
                  <a:gd name="connsiteY5" fmla="*/ 872905 h 1492030"/>
                  <a:gd name="connsiteX6" fmla="*/ 2438400 w 2438400"/>
                  <a:gd name="connsiteY6" fmla="*/ 1492030 h 1492030"/>
                  <a:gd name="connsiteX0" fmla="*/ 0 w 2438400"/>
                  <a:gd name="connsiteY0" fmla="*/ 1171695 h 1495545"/>
                  <a:gd name="connsiteX1" fmla="*/ 190500 w 2438400"/>
                  <a:gd name="connsiteY1" fmla="*/ 419220 h 1495545"/>
                  <a:gd name="connsiteX2" fmla="*/ 447675 w 2438400"/>
                  <a:gd name="connsiteY2" fmla="*/ 85845 h 1495545"/>
                  <a:gd name="connsiteX3" fmla="*/ 1057275 w 2438400"/>
                  <a:gd name="connsiteY3" fmla="*/ 28695 h 1495545"/>
                  <a:gd name="connsiteX4" fmla="*/ 1733550 w 2438400"/>
                  <a:gd name="connsiteY4" fmla="*/ 476370 h 1495545"/>
                  <a:gd name="connsiteX5" fmla="*/ 2057400 w 2438400"/>
                  <a:gd name="connsiteY5" fmla="*/ 876420 h 1495545"/>
                  <a:gd name="connsiteX6" fmla="*/ 2438400 w 2438400"/>
                  <a:gd name="connsiteY6" fmla="*/ 1495545 h 1495545"/>
                  <a:gd name="connsiteX0" fmla="*/ 0 w 2549658"/>
                  <a:gd name="connsiteY0" fmla="*/ 1520064 h 1520064"/>
                  <a:gd name="connsiteX1" fmla="*/ 301758 w 2549658"/>
                  <a:gd name="connsiteY1" fmla="*/ 419220 h 1520064"/>
                  <a:gd name="connsiteX2" fmla="*/ 558933 w 2549658"/>
                  <a:gd name="connsiteY2" fmla="*/ 85845 h 1520064"/>
                  <a:gd name="connsiteX3" fmla="*/ 1168533 w 2549658"/>
                  <a:gd name="connsiteY3" fmla="*/ 28695 h 1520064"/>
                  <a:gd name="connsiteX4" fmla="*/ 1844808 w 2549658"/>
                  <a:gd name="connsiteY4" fmla="*/ 476370 h 1520064"/>
                  <a:gd name="connsiteX5" fmla="*/ 2168658 w 2549658"/>
                  <a:gd name="connsiteY5" fmla="*/ 876420 h 1520064"/>
                  <a:gd name="connsiteX6" fmla="*/ 2549658 w 2549658"/>
                  <a:gd name="connsiteY6" fmla="*/ 1495545 h 1520064"/>
                  <a:gd name="connsiteX0" fmla="*/ 0 w 2558929"/>
                  <a:gd name="connsiteY0" fmla="*/ 1520064 h 1521035"/>
                  <a:gd name="connsiteX1" fmla="*/ 301758 w 2558929"/>
                  <a:gd name="connsiteY1" fmla="*/ 419220 h 1521035"/>
                  <a:gd name="connsiteX2" fmla="*/ 558933 w 2558929"/>
                  <a:gd name="connsiteY2" fmla="*/ 85845 h 1521035"/>
                  <a:gd name="connsiteX3" fmla="*/ 1168533 w 2558929"/>
                  <a:gd name="connsiteY3" fmla="*/ 28695 h 1521035"/>
                  <a:gd name="connsiteX4" fmla="*/ 1844808 w 2558929"/>
                  <a:gd name="connsiteY4" fmla="*/ 476370 h 1521035"/>
                  <a:gd name="connsiteX5" fmla="*/ 2168658 w 2558929"/>
                  <a:gd name="connsiteY5" fmla="*/ 876420 h 1521035"/>
                  <a:gd name="connsiteX6" fmla="*/ 2558929 w 2558929"/>
                  <a:gd name="connsiteY6" fmla="*/ 1521035 h 1521035"/>
                  <a:gd name="connsiteX0" fmla="*/ 0 w 2558929"/>
                  <a:gd name="connsiteY0" fmla="*/ 1519783 h 1520754"/>
                  <a:gd name="connsiteX1" fmla="*/ 436194 w 2558929"/>
                  <a:gd name="connsiteY1" fmla="*/ 410442 h 1520754"/>
                  <a:gd name="connsiteX2" fmla="*/ 558933 w 2558929"/>
                  <a:gd name="connsiteY2" fmla="*/ 85564 h 1520754"/>
                  <a:gd name="connsiteX3" fmla="*/ 1168533 w 2558929"/>
                  <a:gd name="connsiteY3" fmla="*/ 28414 h 1520754"/>
                  <a:gd name="connsiteX4" fmla="*/ 1844808 w 2558929"/>
                  <a:gd name="connsiteY4" fmla="*/ 476089 h 1520754"/>
                  <a:gd name="connsiteX5" fmla="*/ 2168658 w 2558929"/>
                  <a:gd name="connsiteY5" fmla="*/ 876139 h 1520754"/>
                  <a:gd name="connsiteX6" fmla="*/ 2558929 w 2558929"/>
                  <a:gd name="connsiteY6" fmla="*/ 1520754 h 1520754"/>
                  <a:gd name="connsiteX0" fmla="*/ 0 w 2558929"/>
                  <a:gd name="connsiteY0" fmla="*/ 1549523 h 1549523"/>
                  <a:gd name="connsiteX1" fmla="*/ 436194 w 2558929"/>
                  <a:gd name="connsiteY1" fmla="*/ 410442 h 1549523"/>
                  <a:gd name="connsiteX2" fmla="*/ 558933 w 2558929"/>
                  <a:gd name="connsiteY2" fmla="*/ 85564 h 1549523"/>
                  <a:gd name="connsiteX3" fmla="*/ 1168533 w 2558929"/>
                  <a:gd name="connsiteY3" fmla="*/ 28414 h 1549523"/>
                  <a:gd name="connsiteX4" fmla="*/ 1844808 w 2558929"/>
                  <a:gd name="connsiteY4" fmla="*/ 476089 h 1549523"/>
                  <a:gd name="connsiteX5" fmla="*/ 2168658 w 2558929"/>
                  <a:gd name="connsiteY5" fmla="*/ 876139 h 1549523"/>
                  <a:gd name="connsiteX6" fmla="*/ 2558929 w 2558929"/>
                  <a:gd name="connsiteY6" fmla="*/ 1520754 h 1549523"/>
                  <a:gd name="connsiteX0" fmla="*/ 0 w 2558929"/>
                  <a:gd name="connsiteY0" fmla="*/ 1549523 h 1549523"/>
                  <a:gd name="connsiteX1" fmla="*/ 194292 w 2558929"/>
                  <a:gd name="connsiteY1" fmla="*/ 969507 h 1549523"/>
                  <a:gd name="connsiteX2" fmla="*/ 436194 w 2558929"/>
                  <a:gd name="connsiteY2" fmla="*/ 410442 h 1549523"/>
                  <a:gd name="connsiteX3" fmla="*/ 558933 w 2558929"/>
                  <a:gd name="connsiteY3" fmla="*/ 85564 h 1549523"/>
                  <a:gd name="connsiteX4" fmla="*/ 1168533 w 2558929"/>
                  <a:gd name="connsiteY4" fmla="*/ 28414 h 1549523"/>
                  <a:gd name="connsiteX5" fmla="*/ 1844808 w 2558929"/>
                  <a:gd name="connsiteY5" fmla="*/ 476089 h 1549523"/>
                  <a:gd name="connsiteX6" fmla="*/ 2168658 w 2558929"/>
                  <a:gd name="connsiteY6" fmla="*/ 876139 h 1549523"/>
                  <a:gd name="connsiteX7" fmla="*/ 2558929 w 2558929"/>
                  <a:gd name="connsiteY7" fmla="*/ 1520754 h 1549523"/>
                  <a:gd name="connsiteX0" fmla="*/ 0 w 2558929"/>
                  <a:gd name="connsiteY0" fmla="*/ 1549523 h 1549523"/>
                  <a:gd name="connsiteX1" fmla="*/ 129392 w 2558929"/>
                  <a:gd name="connsiteY1" fmla="*/ 888787 h 1549523"/>
                  <a:gd name="connsiteX2" fmla="*/ 436194 w 2558929"/>
                  <a:gd name="connsiteY2" fmla="*/ 410442 h 1549523"/>
                  <a:gd name="connsiteX3" fmla="*/ 558933 w 2558929"/>
                  <a:gd name="connsiteY3" fmla="*/ 85564 h 1549523"/>
                  <a:gd name="connsiteX4" fmla="*/ 1168533 w 2558929"/>
                  <a:gd name="connsiteY4" fmla="*/ 28414 h 1549523"/>
                  <a:gd name="connsiteX5" fmla="*/ 1844808 w 2558929"/>
                  <a:gd name="connsiteY5" fmla="*/ 476089 h 1549523"/>
                  <a:gd name="connsiteX6" fmla="*/ 2168658 w 2558929"/>
                  <a:gd name="connsiteY6" fmla="*/ 876139 h 1549523"/>
                  <a:gd name="connsiteX7" fmla="*/ 2558929 w 2558929"/>
                  <a:gd name="connsiteY7" fmla="*/ 1520754 h 1549523"/>
                  <a:gd name="connsiteX0" fmla="*/ 0 w 2558929"/>
                  <a:gd name="connsiteY0" fmla="*/ 1548433 h 1548433"/>
                  <a:gd name="connsiteX1" fmla="*/ 129392 w 2558929"/>
                  <a:gd name="connsiteY1" fmla="*/ 887697 h 1548433"/>
                  <a:gd name="connsiteX2" fmla="*/ 413015 w 2558929"/>
                  <a:gd name="connsiteY2" fmla="*/ 375365 h 1548433"/>
                  <a:gd name="connsiteX3" fmla="*/ 558933 w 2558929"/>
                  <a:gd name="connsiteY3" fmla="*/ 84474 h 1548433"/>
                  <a:gd name="connsiteX4" fmla="*/ 1168533 w 2558929"/>
                  <a:gd name="connsiteY4" fmla="*/ 27324 h 1548433"/>
                  <a:gd name="connsiteX5" fmla="*/ 1844808 w 2558929"/>
                  <a:gd name="connsiteY5" fmla="*/ 474999 h 1548433"/>
                  <a:gd name="connsiteX6" fmla="*/ 2168658 w 2558929"/>
                  <a:gd name="connsiteY6" fmla="*/ 875049 h 1548433"/>
                  <a:gd name="connsiteX7" fmla="*/ 2558929 w 2558929"/>
                  <a:gd name="connsiteY7" fmla="*/ 1519664 h 1548433"/>
                  <a:gd name="connsiteX0" fmla="*/ 0 w 2558929"/>
                  <a:gd name="connsiteY0" fmla="*/ 1545014 h 1545014"/>
                  <a:gd name="connsiteX1" fmla="*/ 129392 w 2558929"/>
                  <a:gd name="connsiteY1" fmla="*/ 884278 h 1545014"/>
                  <a:gd name="connsiteX2" fmla="*/ 413015 w 2558929"/>
                  <a:gd name="connsiteY2" fmla="*/ 371946 h 1545014"/>
                  <a:gd name="connsiteX3" fmla="*/ 684097 w 2558929"/>
                  <a:gd name="connsiteY3" fmla="*/ 93800 h 1545014"/>
                  <a:gd name="connsiteX4" fmla="*/ 1168533 w 2558929"/>
                  <a:gd name="connsiteY4" fmla="*/ 23905 h 1545014"/>
                  <a:gd name="connsiteX5" fmla="*/ 1844808 w 2558929"/>
                  <a:gd name="connsiteY5" fmla="*/ 471580 h 1545014"/>
                  <a:gd name="connsiteX6" fmla="*/ 2168658 w 2558929"/>
                  <a:gd name="connsiteY6" fmla="*/ 871630 h 1545014"/>
                  <a:gd name="connsiteX7" fmla="*/ 2558929 w 2558929"/>
                  <a:gd name="connsiteY7" fmla="*/ 1516245 h 1545014"/>
                  <a:gd name="connsiteX0" fmla="*/ 0 w 2558929"/>
                  <a:gd name="connsiteY0" fmla="*/ 1545014 h 1545014"/>
                  <a:gd name="connsiteX1" fmla="*/ 129392 w 2558929"/>
                  <a:gd name="connsiteY1" fmla="*/ 884278 h 1545014"/>
                  <a:gd name="connsiteX2" fmla="*/ 413015 w 2558929"/>
                  <a:gd name="connsiteY2" fmla="*/ 371946 h 1545014"/>
                  <a:gd name="connsiteX3" fmla="*/ 711912 w 2558929"/>
                  <a:gd name="connsiteY3" fmla="*/ 93800 h 1545014"/>
                  <a:gd name="connsiteX4" fmla="*/ 1168533 w 2558929"/>
                  <a:gd name="connsiteY4" fmla="*/ 23905 h 1545014"/>
                  <a:gd name="connsiteX5" fmla="*/ 1844808 w 2558929"/>
                  <a:gd name="connsiteY5" fmla="*/ 471580 h 1545014"/>
                  <a:gd name="connsiteX6" fmla="*/ 2168658 w 2558929"/>
                  <a:gd name="connsiteY6" fmla="*/ 871630 h 1545014"/>
                  <a:gd name="connsiteX7" fmla="*/ 2558929 w 2558929"/>
                  <a:gd name="connsiteY7" fmla="*/ 1516245 h 1545014"/>
                  <a:gd name="connsiteX0" fmla="*/ 0 w 2614558"/>
                  <a:gd name="connsiteY0" fmla="*/ 1532269 h 1532269"/>
                  <a:gd name="connsiteX1" fmla="*/ 185021 w 2614558"/>
                  <a:gd name="connsiteY1" fmla="*/ 884278 h 1532269"/>
                  <a:gd name="connsiteX2" fmla="*/ 468644 w 2614558"/>
                  <a:gd name="connsiteY2" fmla="*/ 371946 h 1532269"/>
                  <a:gd name="connsiteX3" fmla="*/ 767541 w 2614558"/>
                  <a:gd name="connsiteY3" fmla="*/ 93800 h 1532269"/>
                  <a:gd name="connsiteX4" fmla="*/ 1224162 w 2614558"/>
                  <a:gd name="connsiteY4" fmla="*/ 23905 h 1532269"/>
                  <a:gd name="connsiteX5" fmla="*/ 1900437 w 2614558"/>
                  <a:gd name="connsiteY5" fmla="*/ 471580 h 1532269"/>
                  <a:gd name="connsiteX6" fmla="*/ 2224287 w 2614558"/>
                  <a:gd name="connsiteY6" fmla="*/ 871630 h 1532269"/>
                  <a:gd name="connsiteX7" fmla="*/ 2614558 w 2614558"/>
                  <a:gd name="connsiteY7" fmla="*/ 1516245 h 1532269"/>
                  <a:gd name="connsiteX0" fmla="*/ 0 w 2628465"/>
                  <a:gd name="connsiteY0" fmla="*/ 1545014 h 1545014"/>
                  <a:gd name="connsiteX1" fmla="*/ 198928 w 2628465"/>
                  <a:gd name="connsiteY1" fmla="*/ 884278 h 1545014"/>
                  <a:gd name="connsiteX2" fmla="*/ 482551 w 2628465"/>
                  <a:gd name="connsiteY2" fmla="*/ 371946 h 1545014"/>
                  <a:gd name="connsiteX3" fmla="*/ 781448 w 2628465"/>
                  <a:gd name="connsiteY3" fmla="*/ 93800 h 1545014"/>
                  <a:gd name="connsiteX4" fmla="*/ 1238069 w 2628465"/>
                  <a:gd name="connsiteY4" fmla="*/ 23905 h 1545014"/>
                  <a:gd name="connsiteX5" fmla="*/ 1914344 w 2628465"/>
                  <a:gd name="connsiteY5" fmla="*/ 471580 h 1545014"/>
                  <a:gd name="connsiteX6" fmla="*/ 2238194 w 2628465"/>
                  <a:gd name="connsiteY6" fmla="*/ 871630 h 1545014"/>
                  <a:gd name="connsiteX7" fmla="*/ 2628465 w 2628465"/>
                  <a:gd name="connsiteY7" fmla="*/ 1516245 h 1545014"/>
                  <a:gd name="connsiteX0" fmla="*/ 0 w 2628465"/>
                  <a:gd name="connsiteY0" fmla="*/ 1545014 h 1545014"/>
                  <a:gd name="connsiteX1" fmla="*/ 198928 w 2628465"/>
                  <a:gd name="connsiteY1" fmla="*/ 905519 h 1545014"/>
                  <a:gd name="connsiteX2" fmla="*/ 482551 w 2628465"/>
                  <a:gd name="connsiteY2" fmla="*/ 371946 h 1545014"/>
                  <a:gd name="connsiteX3" fmla="*/ 781448 w 2628465"/>
                  <a:gd name="connsiteY3" fmla="*/ 93800 h 1545014"/>
                  <a:gd name="connsiteX4" fmla="*/ 1238069 w 2628465"/>
                  <a:gd name="connsiteY4" fmla="*/ 23905 h 1545014"/>
                  <a:gd name="connsiteX5" fmla="*/ 1914344 w 2628465"/>
                  <a:gd name="connsiteY5" fmla="*/ 471580 h 1545014"/>
                  <a:gd name="connsiteX6" fmla="*/ 2238194 w 2628465"/>
                  <a:gd name="connsiteY6" fmla="*/ 871630 h 1545014"/>
                  <a:gd name="connsiteX7" fmla="*/ 2628465 w 2628465"/>
                  <a:gd name="connsiteY7" fmla="*/ 1516245 h 1545014"/>
                  <a:gd name="connsiteX0" fmla="*/ 0 w 2628465"/>
                  <a:gd name="connsiteY0" fmla="*/ 1520732 h 1520732"/>
                  <a:gd name="connsiteX1" fmla="*/ 198928 w 2628465"/>
                  <a:gd name="connsiteY1" fmla="*/ 881237 h 1520732"/>
                  <a:gd name="connsiteX2" fmla="*/ 482551 w 2628465"/>
                  <a:gd name="connsiteY2" fmla="*/ 347664 h 1520732"/>
                  <a:gd name="connsiteX3" fmla="*/ 781448 w 2628465"/>
                  <a:gd name="connsiteY3" fmla="*/ 69518 h 1520732"/>
                  <a:gd name="connsiteX4" fmla="*/ 1340055 w 2628465"/>
                  <a:gd name="connsiteY4" fmla="*/ 29362 h 1520732"/>
                  <a:gd name="connsiteX5" fmla="*/ 1914344 w 2628465"/>
                  <a:gd name="connsiteY5" fmla="*/ 447298 h 1520732"/>
                  <a:gd name="connsiteX6" fmla="*/ 2238194 w 2628465"/>
                  <a:gd name="connsiteY6" fmla="*/ 847348 h 1520732"/>
                  <a:gd name="connsiteX7" fmla="*/ 2628465 w 2628465"/>
                  <a:gd name="connsiteY7" fmla="*/ 1491963 h 1520732"/>
                  <a:gd name="connsiteX0" fmla="*/ 0 w 2628465"/>
                  <a:gd name="connsiteY0" fmla="*/ 1515068 h 1515068"/>
                  <a:gd name="connsiteX1" fmla="*/ 198928 w 2628465"/>
                  <a:gd name="connsiteY1" fmla="*/ 875573 h 1515068"/>
                  <a:gd name="connsiteX2" fmla="*/ 482551 w 2628465"/>
                  <a:gd name="connsiteY2" fmla="*/ 342000 h 1515068"/>
                  <a:gd name="connsiteX3" fmla="*/ 781448 w 2628465"/>
                  <a:gd name="connsiteY3" fmla="*/ 63854 h 1515068"/>
                  <a:gd name="connsiteX4" fmla="*/ 1340055 w 2628465"/>
                  <a:gd name="connsiteY4" fmla="*/ 23698 h 1515068"/>
                  <a:gd name="connsiteX5" fmla="*/ 2039509 w 2628465"/>
                  <a:gd name="connsiteY5" fmla="*/ 365163 h 1515068"/>
                  <a:gd name="connsiteX6" fmla="*/ 2238194 w 2628465"/>
                  <a:gd name="connsiteY6" fmla="*/ 841684 h 1515068"/>
                  <a:gd name="connsiteX7" fmla="*/ 2628465 w 2628465"/>
                  <a:gd name="connsiteY7" fmla="*/ 1486299 h 1515068"/>
                  <a:gd name="connsiteX0" fmla="*/ 0 w 2628465"/>
                  <a:gd name="connsiteY0" fmla="*/ 1515068 h 1515068"/>
                  <a:gd name="connsiteX1" fmla="*/ 198928 w 2628465"/>
                  <a:gd name="connsiteY1" fmla="*/ 875573 h 1515068"/>
                  <a:gd name="connsiteX2" fmla="*/ 482551 w 2628465"/>
                  <a:gd name="connsiteY2" fmla="*/ 342000 h 1515068"/>
                  <a:gd name="connsiteX3" fmla="*/ 781448 w 2628465"/>
                  <a:gd name="connsiteY3" fmla="*/ 63854 h 1515068"/>
                  <a:gd name="connsiteX4" fmla="*/ 1340055 w 2628465"/>
                  <a:gd name="connsiteY4" fmla="*/ 23698 h 1515068"/>
                  <a:gd name="connsiteX5" fmla="*/ 2039509 w 2628465"/>
                  <a:gd name="connsiteY5" fmla="*/ 365163 h 1515068"/>
                  <a:gd name="connsiteX6" fmla="*/ 2326274 w 2628465"/>
                  <a:gd name="connsiteY6" fmla="*/ 833188 h 1515068"/>
                  <a:gd name="connsiteX7" fmla="*/ 2628465 w 2628465"/>
                  <a:gd name="connsiteY7" fmla="*/ 1486299 h 1515068"/>
                  <a:gd name="connsiteX0" fmla="*/ 0 w 2628465"/>
                  <a:gd name="connsiteY0" fmla="*/ 1515068 h 1515068"/>
                  <a:gd name="connsiteX1" fmla="*/ 198928 w 2628465"/>
                  <a:gd name="connsiteY1" fmla="*/ 875573 h 1515068"/>
                  <a:gd name="connsiteX2" fmla="*/ 482551 w 2628465"/>
                  <a:gd name="connsiteY2" fmla="*/ 342000 h 1515068"/>
                  <a:gd name="connsiteX3" fmla="*/ 781448 w 2628465"/>
                  <a:gd name="connsiteY3" fmla="*/ 63854 h 1515068"/>
                  <a:gd name="connsiteX4" fmla="*/ 1340055 w 2628465"/>
                  <a:gd name="connsiteY4" fmla="*/ 23698 h 1515068"/>
                  <a:gd name="connsiteX5" fmla="*/ 2039509 w 2628465"/>
                  <a:gd name="connsiteY5" fmla="*/ 365163 h 1515068"/>
                  <a:gd name="connsiteX6" fmla="*/ 2275280 w 2628465"/>
                  <a:gd name="connsiteY6" fmla="*/ 714232 h 1515068"/>
                  <a:gd name="connsiteX7" fmla="*/ 2628465 w 2628465"/>
                  <a:gd name="connsiteY7" fmla="*/ 1486299 h 1515068"/>
                  <a:gd name="connsiteX0" fmla="*/ 0 w 2628465"/>
                  <a:gd name="connsiteY0" fmla="*/ 1540924 h 1540924"/>
                  <a:gd name="connsiteX1" fmla="*/ 198928 w 2628465"/>
                  <a:gd name="connsiteY1" fmla="*/ 901429 h 1540924"/>
                  <a:gd name="connsiteX2" fmla="*/ 482551 w 2628465"/>
                  <a:gd name="connsiteY2" fmla="*/ 367856 h 1540924"/>
                  <a:gd name="connsiteX3" fmla="*/ 781448 w 2628465"/>
                  <a:gd name="connsiteY3" fmla="*/ 89710 h 1540924"/>
                  <a:gd name="connsiteX4" fmla="*/ 1340055 w 2628465"/>
                  <a:gd name="connsiteY4" fmla="*/ 49554 h 1540924"/>
                  <a:gd name="connsiteX5" fmla="*/ 2275280 w 2628465"/>
                  <a:gd name="connsiteY5" fmla="*/ 740088 h 1540924"/>
                  <a:gd name="connsiteX6" fmla="*/ 2628465 w 2628465"/>
                  <a:gd name="connsiteY6" fmla="*/ 1512155 h 1540924"/>
                  <a:gd name="connsiteX0" fmla="*/ 0 w 2628465"/>
                  <a:gd name="connsiteY0" fmla="*/ 1516057 h 1516057"/>
                  <a:gd name="connsiteX1" fmla="*/ 198928 w 2628465"/>
                  <a:gd name="connsiteY1" fmla="*/ 876562 h 1516057"/>
                  <a:gd name="connsiteX2" fmla="*/ 482551 w 2628465"/>
                  <a:gd name="connsiteY2" fmla="*/ 342989 h 1516057"/>
                  <a:gd name="connsiteX3" fmla="*/ 781448 w 2628465"/>
                  <a:gd name="connsiteY3" fmla="*/ 64843 h 1516057"/>
                  <a:gd name="connsiteX4" fmla="*/ 1340055 w 2628465"/>
                  <a:gd name="connsiteY4" fmla="*/ 24687 h 1516057"/>
                  <a:gd name="connsiteX5" fmla="*/ 1900245 w 2628465"/>
                  <a:gd name="connsiteY5" fmla="*/ 379500 h 1516057"/>
                  <a:gd name="connsiteX6" fmla="*/ 2275280 w 2628465"/>
                  <a:gd name="connsiteY6" fmla="*/ 715221 h 1516057"/>
                  <a:gd name="connsiteX7" fmla="*/ 2628465 w 2628465"/>
                  <a:gd name="connsiteY7" fmla="*/ 1487288 h 1516057"/>
                  <a:gd name="connsiteX0" fmla="*/ 0 w 2628465"/>
                  <a:gd name="connsiteY0" fmla="*/ 1508819 h 1508819"/>
                  <a:gd name="connsiteX1" fmla="*/ 198928 w 2628465"/>
                  <a:gd name="connsiteY1" fmla="*/ 869324 h 1508819"/>
                  <a:gd name="connsiteX2" fmla="*/ 482551 w 2628465"/>
                  <a:gd name="connsiteY2" fmla="*/ 335751 h 1508819"/>
                  <a:gd name="connsiteX3" fmla="*/ 781448 w 2628465"/>
                  <a:gd name="connsiteY3" fmla="*/ 57605 h 1508819"/>
                  <a:gd name="connsiteX4" fmla="*/ 1340055 w 2628465"/>
                  <a:gd name="connsiteY4" fmla="*/ 17449 h 1508819"/>
                  <a:gd name="connsiteX5" fmla="*/ 1969782 w 2628465"/>
                  <a:gd name="connsiteY5" fmla="*/ 274550 h 1508819"/>
                  <a:gd name="connsiteX6" fmla="*/ 2275280 w 2628465"/>
                  <a:gd name="connsiteY6" fmla="*/ 707983 h 1508819"/>
                  <a:gd name="connsiteX7" fmla="*/ 2628465 w 2628465"/>
                  <a:gd name="connsiteY7" fmla="*/ 1480050 h 1508819"/>
                  <a:gd name="connsiteX0" fmla="*/ 0 w 2628465"/>
                  <a:gd name="connsiteY0" fmla="*/ 1508819 h 1508819"/>
                  <a:gd name="connsiteX1" fmla="*/ 198928 w 2628465"/>
                  <a:gd name="connsiteY1" fmla="*/ 869324 h 1508819"/>
                  <a:gd name="connsiteX2" fmla="*/ 482551 w 2628465"/>
                  <a:gd name="connsiteY2" fmla="*/ 335751 h 1508819"/>
                  <a:gd name="connsiteX3" fmla="*/ 781448 w 2628465"/>
                  <a:gd name="connsiteY3" fmla="*/ 57605 h 1508819"/>
                  <a:gd name="connsiteX4" fmla="*/ 1340055 w 2628465"/>
                  <a:gd name="connsiteY4" fmla="*/ 17449 h 1508819"/>
                  <a:gd name="connsiteX5" fmla="*/ 1969782 w 2628465"/>
                  <a:gd name="connsiteY5" fmla="*/ 274550 h 1508819"/>
                  <a:gd name="connsiteX6" fmla="*/ 2261374 w 2628465"/>
                  <a:gd name="connsiteY6" fmla="*/ 724976 h 1508819"/>
                  <a:gd name="connsiteX7" fmla="*/ 2628465 w 2628465"/>
                  <a:gd name="connsiteY7" fmla="*/ 1480050 h 1508819"/>
                  <a:gd name="connsiteX0" fmla="*/ 0 w 2628465"/>
                  <a:gd name="connsiteY0" fmla="*/ 1508819 h 1508819"/>
                  <a:gd name="connsiteX1" fmla="*/ 198928 w 2628465"/>
                  <a:gd name="connsiteY1" fmla="*/ 869324 h 1508819"/>
                  <a:gd name="connsiteX2" fmla="*/ 482551 w 2628465"/>
                  <a:gd name="connsiteY2" fmla="*/ 335751 h 1508819"/>
                  <a:gd name="connsiteX3" fmla="*/ 781448 w 2628465"/>
                  <a:gd name="connsiteY3" fmla="*/ 57605 h 1508819"/>
                  <a:gd name="connsiteX4" fmla="*/ 1340055 w 2628465"/>
                  <a:gd name="connsiteY4" fmla="*/ 17449 h 1508819"/>
                  <a:gd name="connsiteX5" fmla="*/ 1969782 w 2628465"/>
                  <a:gd name="connsiteY5" fmla="*/ 274550 h 1508819"/>
                  <a:gd name="connsiteX6" fmla="*/ 2261374 w 2628465"/>
                  <a:gd name="connsiteY6" fmla="*/ 724976 h 1508819"/>
                  <a:gd name="connsiteX7" fmla="*/ 2479713 w 2628465"/>
                  <a:gd name="connsiteY7" fmla="*/ 1192203 h 1508819"/>
                  <a:gd name="connsiteX8" fmla="*/ 2628465 w 2628465"/>
                  <a:gd name="connsiteY8" fmla="*/ 1480050 h 1508819"/>
                  <a:gd name="connsiteX0" fmla="*/ 0 w 2628465"/>
                  <a:gd name="connsiteY0" fmla="*/ 1508819 h 1508819"/>
                  <a:gd name="connsiteX1" fmla="*/ 198928 w 2628465"/>
                  <a:gd name="connsiteY1" fmla="*/ 869324 h 1508819"/>
                  <a:gd name="connsiteX2" fmla="*/ 482551 w 2628465"/>
                  <a:gd name="connsiteY2" fmla="*/ 335751 h 1508819"/>
                  <a:gd name="connsiteX3" fmla="*/ 781448 w 2628465"/>
                  <a:gd name="connsiteY3" fmla="*/ 57605 h 1508819"/>
                  <a:gd name="connsiteX4" fmla="*/ 1340055 w 2628465"/>
                  <a:gd name="connsiteY4" fmla="*/ 17449 h 1508819"/>
                  <a:gd name="connsiteX5" fmla="*/ 1969782 w 2628465"/>
                  <a:gd name="connsiteY5" fmla="*/ 274550 h 1508819"/>
                  <a:gd name="connsiteX6" fmla="*/ 2261374 w 2628465"/>
                  <a:gd name="connsiteY6" fmla="*/ 724976 h 1508819"/>
                  <a:gd name="connsiteX7" fmla="*/ 2530707 w 2628465"/>
                  <a:gd name="connsiteY7" fmla="*/ 1200700 h 1508819"/>
                  <a:gd name="connsiteX8" fmla="*/ 2628465 w 2628465"/>
                  <a:gd name="connsiteY8" fmla="*/ 1480050 h 1508819"/>
                  <a:gd name="connsiteX0" fmla="*/ 0 w 2637736"/>
                  <a:gd name="connsiteY0" fmla="*/ 1508819 h 1508819"/>
                  <a:gd name="connsiteX1" fmla="*/ 198928 w 2637736"/>
                  <a:gd name="connsiteY1" fmla="*/ 869324 h 1508819"/>
                  <a:gd name="connsiteX2" fmla="*/ 482551 w 2637736"/>
                  <a:gd name="connsiteY2" fmla="*/ 335751 h 1508819"/>
                  <a:gd name="connsiteX3" fmla="*/ 781448 w 2637736"/>
                  <a:gd name="connsiteY3" fmla="*/ 57605 h 1508819"/>
                  <a:gd name="connsiteX4" fmla="*/ 1340055 w 2637736"/>
                  <a:gd name="connsiteY4" fmla="*/ 17449 h 1508819"/>
                  <a:gd name="connsiteX5" fmla="*/ 1969782 w 2637736"/>
                  <a:gd name="connsiteY5" fmla="*/ 274550 h 1508819"/>
                  <a:gd name="connsiteX6" fmla="*/ 2261374 w 2637736"/>
                  <a:gd name="connsiteY6" fmla="*/ 724976 h 1508819"/>
                  <a:gd name="connsiteX7" fmla="*/ 2530707 w 2637736"/>
                  <a:gd name="connsiteY7" fmla="*/ 1200700 h 1508819"/>
                  <a:gd name="connsiteX8" fmla="*/ 2637736 w 2637736"/>
                  <a:gd name="connsiteY8" fmla="*/ 1505541 h 1508819"/>
                  <a:gd name="connsiteX0" fmla="*/ 0 w 2637736"/>
                  <a:gd name="connsiteY0" fmla="*/ 1508819 h 1508819"/>
                  <a:gd name="connsiteX1" fmla="*/ 198928 w 2637736"/>
                  <a:gd name="connsiteY1" fmla="*/ 869324 h 1508819"/>
                  <a:gd name="connsiteX2" fmla="*/ 482551 w 2637736"/>
                  <a:gd name="connsiteY2" fmla="*/ 335751 h 1508819"/>
                  <a:gd name="connsiteX3" fmla="*/ 781448 w 2637736"/>
                  <a:gd name="connsiteY3" fmla="*/ 57605 h 1508819"/>
                  <a:gd name="connsiteX4" fmla="*/ 1340055 w 2637736"/>
                  <a:gd name="connsiteY4" fmla="*/ 17449 h 1508819"/>
                  <a:gd name="connsiteX5" fmla="*/ 1969782 w 2637736"/>
                  <a:gd name="connsiteY5" fmla="*/ 274550 h 1508819"/>
                  <a:gd name="connsiteX6" fmla="*/ 2261374 w 2637736"/>
                  <a:gd name="connsiteY6" fmla="*/ 724976 h 1508819"/>
                  <a:gd name="connsiteX7" fmla="*/ 2530707 w 2637736"/>
                  <a:gd name="connsiteY7" fmla="*/ 1200700 h 1508819"/>
                  <a:gd name="connsiteX8" fmla="*/ 2637736 w 2637736"/>
                  <a:gd name="connsiteY8" fmla="*/ 1505541 h 1508819"/>
                  <a:gd name="connsiteX0" fmla="*/ 0 w 2637736"/>
                  <a:gd name="connsiteY0" fmla="*/ 1508819 h 1508819"/>
                  <a:gd name="connsiteX1" fmla="*/ 198928 w 2637736"/>
                  <a:gd name="connsiteY1" fmla="*/ 869324 h 1508819"/>
                  <a:gd name="connsiteX2" fmla="*/ 482551 w 2637736"/>
                  <a:gd name="connsiteY2" fmla="*/ 335751 h 1508819"/>
                  <a:gd name="connsiteX3" fmla="*/ 781448 w 2637736"/>
                  <a:gd name="connsiteY3" fmla="*/ 57605 h 1508819"/>
                  <a:gd name="connsiteX4" fmla="*/ 1340055 w 2637736"/>
                  <a:gd name="connsiteY4" fmla="*/ 17449 h 1508819"/>
                  <a:gd name="connsiteX5" fmla="*/ 1969782 w 2637736"/>
                  <a:gd name="connsiteY5" fmla="*/ 274550 h 1508819"/>
                  <a:gd name="connsiteX6" fmla="*/ 2261374 w 2637736"/>
                  <a:gd name="connsiteY6" fmla="*/ 724976 h 1508819"/>
                  <a:gd name="connsiteX7" fmla="*/ 2539979 w 2637736"/>
                  <a:gd name="connsiteY7" fmla="*/ 1264426 h 1508819"/>
                  <a:gd name="connsiteX8" fmla="*/ 2637736 w 2637736"/>
                  <a:gd name="connsiteY8" fmla="*/ 1505541 h 1508819"/>
                  <a:gd name="connsiteX0" fmla="*/ 0 w 2637736"/>
                  <a:gd name="connsiteY0" fmla="*/ 1508819 h 1508819"/>
                  <a:gd name="connsiteX1" fmla="*/ 198928 w 2637736"/>
                  <a:gd name="connsiteY1" fmla="*/ 869324 h 1508819"/>
                  <a:gd name="connsiteX2" fmla="*/ 482551 w 2637736"/>
                  <a:gd name="connsiteY2" fmla="*/ 335751 h 1508819"/>
                  <a:gd name="connsiteX3" fmla="*/ 781448 w 2637736"/>
                  <a:gd name="connsiteY3" fmla="*/ 57605 h 1508819"/>
                  <a:gd name="connsiteX4" fmla="*/ 1340055 w 2637736"/>
                  <a:gd name="connsiteY4" fmla="*/ 17449 h 1508819"/>
                  <a:gd name="connsiteX5" fmla="*/ 1969782 w 2637736"/>
                  <a:gd name="connsiteY5" fmla="*/ 274550 h 1508819"/>
                  <a:gd name="connsiteX6" fmla="*/ 2261374 w 2637736"/>
                  <a:gd name="connsiteY6" fmla="*/ 724976 h 1508819"/>
                  <a:gd name="connsiteX7" fmla="*/ 2507528 w 2637736"/>
                  <a:gd name="connsiteY7" fmla="*/ 1230439 h 1508819"/>
                  <a:gd name="connsiteX8" fmla="*/ 2637736 w 2637736"/>
                  <a:gd name="connsiteY8" fmla="*/ 1505541 h 1508819"/>
                  <a:gd name="connsiteX0" fmla="*/ 0 w 2614558"/>
                  <a:gd name="connsiteY0" fmla="*/ 1508819 h 1514038"/>
                  <a:gd name="connsiteX1" fmla="*/ 198928 w 2614558"/>
                  <a:gd name="connsiteY1" fmla="*/ 869324 h 1514038"/>
                  <a:gd name="connsiteX2" fmla="*/ 482551 w 2614558"/>
                  <a:gd name="connsiteY2" fmla="*/ 335751 h 1514038"/>
                  <a:gd name="connsiteX3" fmla="*/ 781448 w 2614558"/>
                  <a:gd name="connsiteY3" fmla="*/ 57605 h 1514038"/>
                  <a:gd name="connsiteX4" fmla="*/ 1340055 w 2614558"/>
                  <a:gd name="connsiteY4" fmla="*/ 17449 h 1514038"/>
                  <a:gd name="connsiteX5" fmla="*/ 1969782 w 2614558"/>
                  <a:gd name="connsiteY5" fmla="*/ 274550 h 1514038"/>
                  <a:gd name="connsiteX6" fmla="*/ 2261374 w 2614558"/>
                  <a:gd name="connsiteY6" fmla="*/ 724976 h 1514038"/>
                  <a:gd name="connsiteX7" fmla="*/ 2507528 w 2614558"/>
                  <a:gd name="connsiteY7" fmla="*/ 1230439 h 1514038"/>
                  <a:gd name="connsiteX8" fmla="*/ 2614558 w 2614558"/>
                  <a:gd name="connsiteY8" fmla="*/ 1514038 h 1514038"/>
                  <a:gd name="connsiteX0" fmla="*/ 0 w 2614558"/>
                  <a:gd name="connsiteY0" fmla="*/ 1508819 h 1514038"/>
                  <a:gd name="connsiteX1" fmla="*/ 198928 w 2614558"/>
                  <a:gd name="connsiteY1" fmla="*/ 869324 h 1514038"/>
                  <a:gd name="connsiteX2" fmla="*/ 482551 w 2614558"/>
                  <a:gd name="connsiteY2" fmla="*/ 335751 h 1514038"/>
                  <a:gd name="connsiteX3" fmla="*/ 781448 w 2614558"/>
                  <a:gd name="connsiteY3" fmla="*/ 57605 h 1514038"/>
                  <a:gd name="connsiteX4" fmla="*/ 1340055 w 2614558"/>
                  <a:gd name="connsiteY4" fmla="*/ 17449 h 1514038"/>
                  <a:gd name="connsiteX5" fmla="*/ 1969782 w 2614558"/>
                  <a:gd name="connsiteY5" fmla="*/ 274550 h 1514038"/>
                  <a:gd name="connsiteX6" fmla="*/ 2261374 w 2614558"/>
                  <a:gd name="connsiteY6" fmla="*/ 724976 h 1514038"/>
                  <a:gd name="connsiteX7" fmla="*/ 2507528 w 2614558"/>
                  <a:gd name="connsiteY7" fmla="*/ 1230439 h 1514038"/>
                  <a:gd name="connsiteX8" fmla="*/ 2614558 w 2614558"/>
                  <a:gd name="connsiteY8" fmla="*/ 1514038 h 1514038"/>
                  <a:gd name="connsiteX0" fmla="*/ 0 w 2614558"/>
                  <a:gd name="connsiteY0" fmla="*/ 1508819 h 1514038"/>
                  <a:gd name="connsiteX1" fmla="*/ 198928 w 2614558"/>
                  <a:gd name="connsiteY1" fmla="*/ 869324 h 1514038"/>
                  <a:gd name="connsiteX2" fmla="*/ 482551 w 2614558"/>
                  <a:gd name="connsiteY2" fmla="*/ 335751 h 1514038"/>
                  <a:gd name="connsiteX3" fmla="*/ 781448 w 2614558"/>
                  <a:gd name="connsiteY3" fmla="*/ 57605 h 1514038"/>
                  <a:gd name="connsiteX4" fmla="*/ 1340055 w 2614558"/>
                  <a:gd name="connsiteY4" fmla="*/ 17449 h 1514038"/>
                  <a:gd name="connsiteX5" fmla="*/ 1969782 w 2614558"/>
                  <a:gd name="connsiteY5" fmla="*/ 274550 h 1514038"/>
                  <a:gd name="connsiteX6" fmla="*/ 2261374 w 2614558"/>
                  <a:gd name="connsiteY6" fmla="*/ 724976 h 1514038"/>
                  <a:gd name="connsiteX7" fmla="*/ 2502893 w 2614558"/>
                  <a:gd name="connsiteY7" fmla="*/ 1243184 h 1514038"/>
                  <a:gd name="connsiteX8" fmla="*/ 2614558 w 2614558"/>
                  <a:gd name="connsiteY8" fmla="*/ 1514038 h 1514038"/>
                  <a:gd name="connsiteX0" fmla="*/ 0 w 2614558"/>
                  <a:gd name="connsiteY0" fmla="*/ 1509762 h 1514981"/>
                  <a:gd name="connsiteX1" fmla="*/ 198928 w 2614558"/>
                  <a:gd name="connsiteY1" fmla="*/ 870267 h 1514981"/>
                  <a:gd name="connsiteX2" fmla="*/ 482551 w 2614558"/>
                  <a:gd name="connsiteY2" fmla="*/ 336694 h 1514981"/>
                  <a:gd name="connsiteX3" fmla="*/ 781448 w 2614558"/>
                  <a:gd name="connsiteY3" fmla="*/ 58548 h 1514981"/>
                  <a:gd name="connsiteX4" fmla="*/ 1340055 w 2614558"/>
                  <a:gd name="connsiteY4" fmla="*/ 18392 h 1514981"/>
                  <a:gd name="connsiteX5" fmla="*/ 1965145 w 2614558"/>
                  <a:gd name="connsiteY5" fmla="*/ 288239 h 1514981"/>
                  <a:gd name="connsiteX6" fmla="*/ 2261374 w 2614558"/>
                  <a:gd name="connsiteY6" fmla="*/ 725919 h 1514981"/>
                  <a:gd name="connsiteX7" fmla="*/ 2502893 w 2614558"/>
                  <a:gd name="connsiteY7" fmla="*/ 1244127 h 1514981"/>
                  <a:gd name="connsiteX8" fmla="*/ 2614558 w 2614558"/>
                  <a:gd name="connsiteY8" fmla="*/ 1514981 h 1514981"/>
                  <a:gd name="connsiteX0" fmla="*/ 0 w 2614558"/>
                  <a:gd name="connsiteY0" fmla="*/ 1509762 h 1514981"/>
                  <a:gd name="connsiteX1" fmla="*/ 198928 w 2614558"/>
                  <a:gd name="connsiteY1" fmla="*/ 870267 h 1514981"/>
                  <a:gd name="connsiteX2" fmla="*/ 482551 w 2614558"/>
                  <a:gd name="connsiteY2" fmla="*/ 336694 h 1514981"/>
                  <a:gd name="connsiteX3" fmla="*/ 781448 w 2614558"/>
                  <a:gd name="connsiteY3" fmla="*/ 58548 h 1514981"/>
                  <a:gd name="connsiteX4" fmla="*/ 1340055 w 2614558"/>
                  <a:gd name="connsiteY4" fmla="*/ 18392 h 1514981"/>
                  <a:gd name="connsiteX5" fmla="*/ 1965145 w 2614558"/>
                  <a:gd name="connsiteY5" fmla="*/ 288239 h 1514981"/>
                  <a:gd name="connsiteX6" fmla="*/ 2261374 w 2614558"/>
                  <a:gd name="connsiteY6" fmla="*/ 725919 h 1514981"/>
                  <a:gd name="connsiteX7" fmla="*/ 2516800 w 2614558"/>
                  <a:gd name="connsiteY7" fmla="*/ 1248375 h 1514981"/>
                  <a:gd name="connsiteX8" fmla="*/ 2614558 w 2614558"/>
                  <a:gd name="connsiteY8" fmla="*/ 1514981 h 1514981"/>
                  <a:gd name="connsiteX0" fmla="*/ 0 w 2628466"/>
                  <a:gd name="connsiteY0" fmla="*/ 1509762 h 1509762"/>
                  <a:gd name="connsiteX1" fmla="*/ 198928 w 2628466"/>
                  <a:gd name="connsiteY1" fmla="*/ 870267 h 1509762"/>
                  <a:gd name="connsiteX2" fmla="*/ 482551 w 2628466"/>
                  <a:gd name="connsiteY2" fmla="*/ 336694 h 1509762"/>
                  <a:gd name="connsiteX3" fmla="*/ 781448 w 2628466"/>
                  <a:gd name="connsiteY3" fmla="*/ 58548 h 1509762"/>
                  <a:gd name="connsiteX4" fmla="*/ 1340055 w 2628466"/>
                  <a:gd name="connsiteY4" fmla="*/ 18392 h 1509762"/>
                  <a:gd name="connsiteX5" fmla="*/ 1965145 w 2628466"/>
                  <a:gd name="connsiteY5" fmla="*/ 288239 h 1509762"/>
                  <a:gd name="connsiteX6" fmla="*/ 2261374 w 2628466"/>
                  <a:gd name="connsiteY6" fmla="*/ 725919 h 1509762"/>
                  <a:gd name="connsiteX7" fmla="*/ 2516800 w 2628466"/>
                  <a:gd name="connsiteY7" fmla="*/ 1248375 h 1509762"/>
                  <a:gd name="connsiteX8" fmla="*/ 2628466 w 2628466"/>
                  <a:gd name="connsiteY8" fmla="*/ 1506484 h 1509762"/>
                  <a:gd name="connsiteX0" fmla="*/ 0 w 2628466"/>
                  <a:gd name="connsiteY0" fmla="*/ 1509762 h 1509762"/>
                  <a:gd name="connsiteX1" fmla="*/ 198928 w 2628466"/>
                  <a:gd name="connsiteY1" fmla="*/ 870267 h 1509762"/>
                  <a:gd name="connsiteX2" fmla="*/ 482551 w 2628466"/>
                  <a:gd name="connsiteY2" fmla="*/ 336694 h 1509762"/>
                  <a:gd name="connsiteX3" fmla="*/ 781448 w 2628466"/>
                  <a:gd name="connsiteY3" fmla="*/ 58548 h 1509762"/>
                  <a:gd name="connsiteX4" fmla="*/ 1340055 w 2628466"/>
                  <a:gd name="connsiteY4" fmla="*/ 18392 h 1509762"/>
                  <a:gd name="connsiteX5" fmla="*/ 1965145 w 2628466"/>
                  <a:gd name="connsiteY5" fmla="*/ 288239 h 1509762"/>
                  <a:gd name="connsiteX6" fmla="*/ 2275281 w 2628466"/>
                  <a:gd name="connsiteY6" fmla="*/ 713174 h 1509762"/>
                  <a:gd name="connsiteX7" fmla="*/ 2516800 w 2628466"/>
                  <a:gd name="connsiteY7" fmla="*/ 1248375 h 1509762"/>
                  <a:gd name="connsiteX8" fmla="*/ 2628466 w 2628466"/>
                  <a:gd name="connsiteY8" fmla="*/ 1506484 h 1509762"/>
                  <a:gd name="connsiteX0" fmla="*/ 0 w 2628466"/>
                  <a:gd name="connsiteY0" fmla="*/ 1509762 h 1509762"/>
                  <a:gd name="connsiteX1" fmla="*/ 198928 w 2628466"/>
                  <a:gd name="connsiteY1" fmla="*/ 870267 h 1509762"/>
                  <a:gd name="connsiteX2" fmla="*/ 482551 w 2628466"/>
                  <a:gd name="connsiteY2" fmla="*/ 336694 h 1509762"/>
                  <a:gd name="connsiteX3" fmla="*/ 781448 w 2628466"/>
                  <a:gd name="connsiteY3" fmla="*/ 58548 h 1509762"/>
                  <a:gd name="connsiteX4" fmla="*/ 1340055 w 2628466"/>
                  <a:gd name="connsiteY4" fmla="*/ 18392 h 1509762"/>
                  <a:gd name="connsiteX5" fmla="*/ 1965145 w 2628466"/>
                  <a:gd name="connsiteY5" fmla="*/ 288239 h 1509762"/>
                  <a:gd name="connsiteX6" fmla="*/ 2275281 w 2628466"/>
                  <a:gd name="connsiteY6" fmla="*/ 713174 h 1509762"/>
                  <a:gd name="connsiteX7" fmla="*/ 2516800 w 2628466"/>
                  <a:gd name="connsiteY7" fmla="*/ 1248375 h 1509762"/>
                  <a:gd name="connsiteX8" fmla="*/ 2628466 w 2628466"/>
                  <a:gd name="connsiteY8" fmla="*/ 1506484 h 1509762"/>
                  <a:gd name="connsiteX0" fmla="*/ 0 w 2628466"/>
                  <a:gd name="connsiteY0" fmla="*/ 1507875 h 1507875"/>
                  <a:gd name="connsiteX1" fmla="*/ 198928 w 2628466"/>
                  <a:gd name="connsiteY1" fmla="*/ 868380 h 1507875"/>
                  <a:gd name="connsiteX2" fmla="*/ 482551 w 2628466"/>
                  <a:gd name="connsiteY2" fmla="*/ 334807 h 1507875"/>
                  <a:gd name="connsiteX3" fmla="*/ 781448 w 2628466"/>
                  <a:gd name="connsiteY3" fmla="*/ 56661 h 1507875"/>
                  <a:gd name="connsiteX4" fmla="*/ 1340055 w 2628466"/>
                  <a:gd name="connsiteY4" fmla="*/ 16505 h 1507875"/>
                  <a:gd name="connsiteX5" fmla="*/ 1932694 w 2628466"/>
                  <a:gd name="connsiteY5" fmla="*/ 260862 h 1507875"/>
                  <a:gd name="connsiteX6" fmla="*/ 2275281 w 2628466"/>
                  <a:gd name="connsiteY6" fmla="*/ 711287 h 1507875"/>
                  <a:gd name="connsiteX7" fmla="*/ 2516800 w 2628466"/>
                  <a:gd name="connsiteY7" fmla="*/ 1246488 h 1507875"/>
                  <a:gd name="connsiteX8" fmla="*/ 2628466 w 2628466"/>
                  <a:gd name="connsiteY8" fmla="*/ 1504597 h 1507875"/>
                  <a:gd name="connsiteX0" fmla="*/ 0 w 2628466"/>
                  <a:gd name="connsiteY0" fmla="*/ 1507875 h 1507875"/>
                  <a:gd name="connsiteX1" fmla="*/ 198928 w 2628466"/>
                  <a:gd name="connsiteY1" fmla="*/ 868380 h 1507875"/>
                  <a:gd name="connsiteX2" fmla="*/ 482551 w 2628466"/>
                  <a:gd name="connsiteY2" fmla="*/ 334807 h 1507875"/>
                  <a:gd name="connsiteX3" fmla="*/ 781448 w 2628466"/>
                  <a:gd name="connsiteY3" fmla="*/ 56661 h 1507875"/>
                  <a:gd name="connsiteX4" fmla="*/ 1340055 w 2628466"/>
                  <a:gd name="connsiteY4" fmla="*/ 16505 h 1507875"/>
                  <a:gd name="connsiteX5" fmla="*/ 1932694 w 2628466"/>
                  <a:gd name="connsiteY5" fmla="*/ 260862 h 1507875"/>
                  <a:gd name="connsiteX6" fmla="*/ 2275281 w 2628466"/>
                  <a:gd name="connsiteY6" fmla="*/ 711287 h 1507875"/>
                  <a:gd name="connsiteX7" fmla="*/ 2516800 w 2628466"/>
                  <a:gd name="connsiteY7" fmla="*/ 1246488 h 1507875"/>
                  <a:gd name="connsiteX8" fmla="*/ 2628466 w 2628466"/>
                  <a:gd name="connsiteY8" fmla="*/ 1504597 h 1507875"/>
                  <a:gd name="connsiteX0" fmla="*/ 0 w 2642374"/>
                  <a:gd name="connsiteY0" fmla="*/ 1507875 h 1507875"/>
                  <a:gd name="connsiteX1" fmla="*/ 212836 w 2642374"/>
                  <a:gd name="connsiteY1" fmla="*/ 868380 h 1507875"/>
                  <a:gd name="connsiteX2" fmla="*/ 496459 w 2642374"/>
                  <a:gd name="connsiteY2" fmla="*/ 334807 h 1507875"/>
                  <a:gd name="connsiteX3" fmla="*/ 795356 w 2642374"/>
                  <a:gd name="connsiteY3" fmla="*/ 56661 h 1507875"/>
                  <a:gd name="connsiteX4" fmla="*/ 1353963 w 2642374"/>
                  <a:gd name="connsiteY4" fmla="*/ 16505 h 1507875"/>
                  <a:gd name="connsiteX5" fmla="*/ 1946602 w 2642374"/>
                  <a:gd name="connsiteY5" fmla="*/ 260862 h 1507875"/>
                  <a:gd name="connsiteX6" fmla="*/ 2289189 w 2642374"/>
                  <a:gd name="connsiteY6" fmla="*/ 711287 h 1507875"/>
                  <a:gd name="connsiteX7" fmla="*/ 2530708 w 2642374"/>
                  <a:gd name="connsiteY7" fmla="*/ 1246488 h 1507875"/>
                  <a:gd name="connsiteX8" fmla="*/ 2642374 w 2642374"/>
                  <a:gd name="connsiteY8" fmla="*/ 1504597 h 150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2374" h="1507875">
                    <a:moveTo>
                      <a:pt x="0" y="1507875"/>
                    </a:moveTo>
                    <a:cubicBezTo>
                      <a:pt x="32382" y="1411206"/>
                      <a:pt x="130093" y="1063891"/>
                      <a:pt x="212836" y="868380"/>
                    </a:cubicBezTo>
                    <a:cubicBezTo>
                      <a:pt x="295579" y="672869"/>
                      <a:pt x="399372" y="470094"/>
                      <a:pt x="496459" y="334807"/>
                    </a:cubicBezTo>
                    <a:cubicBezTo>
                      <a:pt x="593546" y="199521"/>
                      <a:pt x="652439" y="109711"/>
                      <a:pt x="795356" y="56661"/>
                    </a:cubicBezTo>
                    <a:cubicBezTo>
                      <a:pt x="938273" y="3611"/>
                      <a:pt x="1162089" y="-17528"/>
                      <a:pt x="1353963" y="16505"/>
                    </a:cubicBezTo>
                    <a:cubicBezTo>
                      <a:pt x="1545837" y="50538"/>
                      <a:pt x="1795366" y="137276"/>
                      <a:pt x="1946602" y="260862"/>
                    </a:cubicBezTo>
                    <a:cubicBezTo>
                      <a:pt x="2097838" y="384448"/>
                      <a:pt x="2191838" y="547016"/>
                      <a:pt x="2289189" y="711287"/>
                    </a:cubicBezTo>
                    <a:cubicBezTo>
                      <a:pt x="2386540" y="875558"/>
                      <a:pt x="2469526" y="1120642"/>
                      <a:pt x="2530708" y="1246488"/>
                    </a:cubicBezTo>
                    <a:cubicBezTo>
                      <a:pt x="2591890" y="1372334"/>
                      <a:pt x="2612947" y="1469369"/>
                      <a:pt x="2642374" y="1504597"/>
                    </a:cubicBezTo>
                  </a:path>
                </a:pathLst>
              </a:custGeom>
              <a:solidFill>
                <a:schemeClr val="accent1">
                  <a:lumMod val="20000"/>
                  <a:lumOff val="8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22">
                <a:extLst>
                  <a:ext uri="{FF2B5EF4-FFF2-40B4-BE49-F238E27FC236}">
                    <a16:creationId xmlns:a16="http://schemas.microsoft.com/office/drawing/2014/main" id="{08D27878-21B0-461F-9598-57485BD6BAB4}"/>
                  </a:ext>
                </a:extLst>
              </p:cNvPr>
              <p:cNvSpPr/>
              <p:nvPr/>
            </p:nvSpPr>
            <p:spPr>
              <a:xfrm>
                <a:off x="5938837" y="2833687"/>
                <a:ext cx="1885949" cy="90488"/>
              </a:xfrm>
              <a:custGeom>
                <a:avLst/>
                <a:gdLst>
                  <a:gd name="connsiteX0" fmla="*/ 0 w 1847850"/>
                  <a:gd name="connsiteY0" fmla="*/ 71437 h 71437"/>
                  <a:gd name="connsiteX1" fmla="*/ 190500 w 1847850"/>
                  <a:gd name="connsiteY1" fmla="*/ 66675 h 71437"/>
                  <a:gd name="connsiteX2" fmla="*/ 323850 w 1847850"/>
                  <a:gd name="connsiteY2" fmla="*/ 61912 h 71437"/>
                  <a:gd name="connsiteX3" fmla="*/ 709613 w 1847850"/>
                  <a:gd name="connsiteY3" fmla="*/ 33337 h 71437"/>
                  <a:gd name="connsiteX4" fmla="*/ 1033463 w 1847850"/>
                  <a:gd name="connsiteY4" fmla="*/ 14287 h 71437"/>
                  <a:gd name="connsiteX5" fmla="*/ 1652588 w 1847850"/>
                  <a:gd name="connsiteY5" fmla="*/ 0 h 71437"/>
                  <a:gd name="connsiteX6" fmla="*/ 1847850 w 1847850"/>
                  <a:gd name="connsiteY6" fmla="*/ 4762 h 71437"/>
                  <a:gd name="connsiteX0" fmla="*/ 0 w 1843087"/>
                  <a:gd name="connsiteY0" fmla="*/ 100012 h 100012"/>
                  <a:gd name="connsiteX1" fmla="*/ 185737 w 1843087"/>
                  <a:gd name="connsiteY1" fmla="*/ 66675 h 100012"/>
                  <a:gd name="connsiteX2" fmla="*/ 319087 w 1843087"/>
                  <a:gd name="connsiteY2" fmla="*/ 61912 h 100012"/>
                  <a:gd name="connsiteX3" fmla="*/ 704850 w 1843087"/>
                  <a:gd name="connsiteY3" fmla="*/ 33337 h 100012"/>
                  <a:gd name="connsiteX4" fmla="*/ 1028700 w 1843087"/>
                  <a:gd name="connsiteY4" fmla="*/ 14287 h 100012"/>
                  <a:gd name="connsiteX5" fmla="*/ 1647825 w 1843087"/>
                  <a:gd name="connsiteY5" fmla="*/ 0 h 100012"/>
                  <a:gd name="connsiteX6" fmla="*/ 1843087 w 1843087"/>
                  <a:gd name="connsiteY6" fmla="*/ 4762 h 100012"/>
                  <a:gd name="connsiteX0" fmla="*/ 0 w 1843087"/>
                  <a:gd name="connsiteY0" fmla="*/ 100012 h 100012"/>
                  <a:gd name="connsiteX1" fmla="*/ 204787 w 1843087"/>
                  <a:gd name="connsiteY1" fmla="*/ 80962 h 100012"/>
                  <a:gd name="connsiteX2" fmla="*/ 319087 w 1843087"/>
                  <a:gd name="connsiteY2" fmla="*/ 61912 h 100012"/>
                  <a:gd name="connsiteX3" fmla="*/ 704850 w 1843087"/>
                  <a:gd name="connsiteY3" fmla="*/ 33337 h 100012"/>
                  <a:gd name="connsiteX4" fmla="*/ 1028700 w 1843087"/>
                  <a:gd name="connsiteY4" fmla="*/ 14287 h 100012"/>
                  <a:gd name="connsiteX5" fmla="*/ 1647825 w 1843087"/>
                  <a:gd name="connsiteY5" fmla="*/ 0 h 100012"/>
                  <a:gd name="connsiteX6" fmla="*/ 1843087 w 1843087"/>
                  <a:gd name="connsiteY6" fmla="*/ 4762 h 100012"/>
                  <a:gd name="connsiteX0" fmla="*/ 0 w 1843087"/>
                  <a:gd name="connsiteY0" fmla="*/ 100012 h 100012"/>
                  <a:gd name="connsiteX1" fmla="*/ 204787 w 1843087"/>
                  <a:gd name="connsiteY1" fmla="*/ 80962 h 100012"/>
                  <a:gd name="connsiteX2" fmla="*/ 328612 w 1843087"/>
                  <a:gd name="connsiteY2" fmla="*/ 71437 h 100012"/>
                  <a:gd name="connsiteX3" fmla="*/ 704850 w 1843087"/>
                  <a:gd name="connsiteY3" fmla="*/ 33337 h 100012"/>
                  <a:gd name="connsiteX4" fmla="*/ 1028700 w 1843087"/>
                  <a:gd name="connsiteY4" fmla="*/ 14287 h 100012"/>
                  <a:gd name="connsiteX5" fmla="*/ 1647825 w 1843087"/>
                  <a:gd name="connsiteY5" fmla="*/ 0 h 100012"/>
                  <a:gd name="connsiteX6" fmla="*/ 1843087 w 1843087"/>
                  <a:gd name="connsiteY6" fmla="*/ 4762 h 100012"/>
                  <a:gd name="connsiteX0" fmla="*/ 0 w 1890712"/>
                  <a:gd name="connsiteY0" fmla="*/ 90487 h 90487"/>
                  <a:gd name="connsiteX1" fmla="*/ 252412 w 1890712"/>
                  <a:gd name="connsiteY1" fmla="*/ 80962 h 90487"/>
                  <a:gd name="connsiteX2" fmla="*/ 376237 w 1890712"/>
                  <a:gd name="connsiteY2" fmla="*/ 71437 h 90487"/>
                  <a:gd name="connsiteX3" fmla="*/ 752475 w 1890712"/>
                  <a:gd name="connsiteY3" fmla="*/ 33337 h 90487"/>
                  <a:gd name="connsiteX4" fmla="*/ 1076325 w 1890712"/>
                  <a:gd name="connsiteY4" fmla="*/ 14287 h 90487"/>
                  <a:gd name="connsiteX5" fmla="*/ 1695450 w 1890712"/>
                  <a:gd name="connsiteY5" fmla="*/ 0 h 90487"/>
                  <a:gd name="connsiteX6" fmla="*/ 1890712 w 1890712"/>
                  <a:gd name="connsiteY6" fmla="*/ 4762 h 90487"/>
                  <a:gd name="connsiteX0" fmla="*/ 0 w 1885949"/>
                  <a:gd name="connsiteY0" fmla="*/ 90488 h 90488"/>
                  <a:gd name="connsiteX1" fmla="*/ 252412 w 1885949"/>
                  <a:gd name="connsiteY1" fmla="*/ 80963 h 90488"/>
                  <a:gd name="connsiteX2" fmla="*/ 376237 w 1885949"/>
                  <a:gd name="connsiteY2" fmla="*/ 71438 h 90488"/>
                  <a:gd name="connsiteX3" fmla="*/ 752475 w 1885949"/>
                  <a:gd name="connsiteY3" fmla="*/ 33338 h 90488"/>
                  <a:gd name="connsiteX4" fmla="*/ 1076325 w 1885949"/>
                  <a:gd name="connsiteY4" fmla="*/ 14288 h 90488"/>
                  <a:gd name="connsiteX5" fmla="*/ 1695450 w 1885949"/>
                  <a:gd name="connsiteY5" fmla="*/ 1 h 90488"/>
                  <a:gd name="connsiteX6" fmla="*/ 1885949 w 1885949"/>
                  <a:gd name="connsiteY6" fmla="*/ 0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949" h="90488">
                    <a:moveTo>
                      <a:pt x="0" y="90488"/>
                    </a:moveTo>
                    <a:lnTo>
                      <a:pt x="252412" y="80963"/>
                    </a:lnTo>
                    <a:lnTo>
                      <a:pt x="376237" y="71438"/>
                    </a:lnTo>
                    <a:lnTo>
                      <a:pt x="752475" y="33338"/>
                    </a:lnTo>
                    <a:lnTo>
                      <a:pt x="1076325" y="14288"/>
                    </a:lnTo>
                    <a:lnTo>
                      <a:pt x="1695450" y="1"/>
                    </a:lnTo>
                    <a:lnTo>
                      <a:pt x="1885949" y="0"/>
                    </a:ln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a:extLst>
              <a:ext uri="{FF2B5EF4-FFF2-40B4-BE49-F238E27FC236}">
                <a16:creationId xmlns:a16="http://schemas.microsoft.com/office/drawing/2014/main" id="{D6117F8D-1A69-4E9A-8009-2CC56A525E96}"/>
              </a:ext>
            </a:extLst>
          </p:cNvPr>
          <p:cNvGrpSpPr/>
          <p:nvPr/>
        </p:nvGrpSpPr>
        <p:grpSpPr>
          <a:xfrm>
            <a:off x="6444071" y="4808436"/>
            <a:ext cx="851656" cy="258060"/>
            <a:chOff x="1837276" y="2862067"/>
            <a:chExt cx="1508760" cy="457164"/>
          </a:xfrm>
        </p:grpSpPr>
        <p:sp>
          <p:nvSpPr>
            <p:cNvPr id="79" name="Freeform: Shape 78">
              <a:extLst>
                <a:ext uri="{FF2B5EF4-FFF2-40B4-BE49-F238E27FC236}">
                  <a16:creationId xmlns:a16="http://schemas.microsoft.com/office/drawing/2014/main" id="{D05C5946-DEC3-4C6F-A177-72BB770E9B85}"/>
                </a:ext>
              </a:extLst>
            </p:cNvPr>
            <p:cNvSpPr/>
            <p:nvPr/>
          </p:nvSpPr>
          <p:spPr>
            <a:xfrm rot="10800000">
              <a:off x="1837276" y="2862067"/>
              <a:ext cx="1508760" cy="449578"/>
            </a:xfrm>
            <a:custGeom>
              <a:avLst/>
              <a:gdLst>
                <a:gd name="connsiteX0" fmla="*/ 0 w 1508760"/>
                <a:gd name="connsiteY0" fmla="*/ 449580 h 449580"/>
                <a:gd name="connsiteX1" fmla="*/ 1059180 w 1508760"/>
                <a:gd name="connsiteY1" fmla="*/ 449580 h 449580"/>
                <a:gd name="connsiteX2" fmla="*/ 1150620 w 1508760"/>
                <a:gd name="connsiteY2" fmla="*/ 0 h 449580"/>
                <a:gd name="connsiteX3" fmla="*/ 1508760 w 1508760"/>
                <a:gd name="connsiteY3" fmla="*/ 7620 h 449580"/>
              </a:gdLst>
              <a:ahLst/>
              <a:cxnLst>
                <a:cxn ang="0">
                  <a:pos x="connsiteX0" y="connsiteY0"/>
                </a:cxn>
                <a:cxn ang="0">
                  <a:pos x="connsiteX1" y="connsiteY1"/>
                </a:cxn>
                <a:cxn ang="0">
                  <a:pos x="connsiteX2" y="connsiteY2"/>
                </a:cxn>
                <a:cxn ang="0">
                  <a:pos x="connsiteX3" y="connsiteY3"/>
                </a:cxn>
              </a:cxnLst>
              <a:rect l="l" t="t" r="r" b="b"/>
              <a:pathLst>
                <a:path w="1508760" h="449580">
                  <a:moveTo>
                    <a:pt x="0" y="449580"/>
                  </a:moveTo>
                  <a:lnTo>
                    <a:pt x="1059180" y="449580"/>
                  </a:lnTo>
                  <a:lnTo>
                    <a:pt x="1150620" y="0"/>
                  </a:lnTo>
                  <a:lnTo>
                    <a:pt x="1508760" y="7620"/>
                  </a:lnTo>
                </a:path>
              </a:pathLst>
            </a:custGeom>
            <a:noFill/>
            <a:ln w="19050">
              <a:solidFill>
                <a:schemeClr val="accent5">
                  <a:lumMod val="50000"/>
                  <a:alpha val="7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7EF2F50C-55C8-46B5-B25A-45129BCB55D2}"/>
                </a:ext>
              </a:extLst>
            </p:cNvPr>
            <p:cNvSpPr/>
            <p:nvPr/>
          </p:nvSpPr>
          <p:spPr>
            <a:xfrm>
              <a:off x="1837276" y="2869656"/>
              <a:ext cx="1508760" cy="449575"/>
            </a:xfrm>
            <a:custGeom>
              <a:avLst/>
              <a:gdLst>
                <a:gd name="connsiteX0" fmla="*/ 0 w 1508760"/>
                <a:gd name="connsiteY0" fmla="*/ 449580 h 449580"/>
                <a:gd name="connsiteX1" fmla="*/ 1059180 w 1508760"/>
                <a:gd name="connsiteY1" fmla="*/ 449580 h 449580"/>
                <a:gd name="connsiteX2" fmla="*/ 1150620 w 1508760"/>
                <a:gd name="connsiteY2" fmla="*/ 0 h 449580"/>
                <a:gd name="connsiteX3" fmla="*/ 1508760 w 1508760"/>
                <a:gd name="connsiteY3" fmla="*/ 7620 h 449580"/>
              </a:gdLst>
              <a:ahLst/>
              <a:cxnLst>
                <a:cxn ang="0">
                  <a:pos x="connsiteX0" y="connsiteY0"/>
                </a:cxn>
                <a:cxn ang="0">
                  <a:pos x="connsiteX1" y="connsiteY1"/>
                </a:cxn>
                <a:cxn ang="0">
                  <a:pos x="connsiteX2" y="connsiteY2"/>
                </a:cxn>
                <a:cxn ang="0">
                  <a:pos x="connsiteX3" y="connsiteY3"/>
                </a:cxn>
              </a:cxnLst>
              <a:rect l="l" t="t" r="r" b="b"/>
              <a:pathLst>
                <a:path w="1508760" h="449580">
                  <a:moveTo>
                    <a:pt x="0" y="449580"/>
                  </a:moveTo>
                  <a:lnTo>
                    <a:pt x="1059180" y="449580"/>
                  </a:lnTo>
                  <a:lnTo>
                    <a:pt x="1150620" y="0"/>
                  </a:lnTo>
                  <a:lnTo>
                    <a:pt x="1508760" y="7620"/>
                  </a:lnTo>
                </a:path>
              </a:pathLst>
            </a:cu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7" name="Freeform: Shape 76">
            <a:extLst>
              <a:ext uri="{FF2B5EF4-FFF2-40B4-BE49-F238E27FC236}">
                <a16:creationId xmlns:a16="http://schemas.microsoft.com/office/drawing/2014/main" id="{3BEBC3DE-E9EC-4ABC-B742-26B48C2B7B0D}"/>
              </a:ext>
            </a:extLst>
          </p:cNvPr>
          <p:cNvSpPr/>
          <p:nvPr/>
        </p:nvSpPr>
        <p:spPr>
          <a:xfrm rot="10800000">
            <a:off x="7951257" y="4466169"/>
            <a:ext cx="536450" cy="259499"/>
          </a:xfrm>
          <a:custGeom>
            <a:avLst/>
            <a:gdLst>
              <a:gd name="connsiteX0" fmla="*/ 0 w 1264920"/>
              <a:gd name="connsiteY0" fmla="*/ 556260 h 556260"/>
              <a:gd name="connsiteX1" fmla="*/ 502920 w 1264920"/>
              <a:gd name="connsiteY1" fmla="*/ 556260 h 556260"/>
              <a:gd name="connsiteX2" fmla="*/ 510540 w 1264920"/>
              <a:gd name="connsiteY2" fmla="*/ 373380 h 556260"/>
              <a:gd name="connsiteX3" fmla="*/ 990600 w 1264920"/>
              <a:gd name="connsiteY3" fmla="*/ 0 h 556260"/>
              <a:gd name="connsiteX4" fmla="*/ 1264920 w 1264920"/>
              <a:gd name="connsiteY4" fmla="*/ 0 h 5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920" h="556260">
                <a:moveTo>
                  <a:pt x="0" y="556260"/>
                </a:moveTo>
                <a:lnTo>
                  <a:pt x="502920" y="556260"/>
                </a:lnTo>
                <a:lnTo>
                  <a:pt x="510540" y="373380"/>
                </a:lnTo>
                <a:lnTo>
                  <a:pt x="990600" y="0"/>
                </a:lnTo>
                <a:lnTo>
                  <a:pt x="1264920" y="0"/>
                </a:lnTo>
              </a:path>
            </a:pathLst>
          </a:custGeom>
          <a:noFill/>
          <a:ln w="19050">
            <a:solidFill>
              <a:schemeClr val="accent5">
                <a:lumMod val="50000"/>
                <a:alpha val="7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6CC487F0-585A-46C8-BBD2-D04317DB006F}"/>
              </a:ext>
            </a:extLst>
          </p:cNvPr>
          <p:cNvSpPr/>
          <p:nvPr/>
        </p:nvSpPr>
        <p:spPr>
          <a:xfrm>
            <a:off x="7951257" y="4469724"/>
            <a:ext cx="536450" cy="259499"/>
          </a:xfrm>
          <a:custGeom>
            <a:avLst/>
            <a:gdLst>
              <a:gd name="connsiteX0" fmla="*/ 0 w 1264920"/>
              <a:gd name="connsiteY0" fmla="*/ 556260 h 556260"/>
              <a:gd name="connsiteX1" fmla="*/ 502920 w 1264920"/>
              <a:gd name="connsiteY1" fmla="*/ 556260 h 556260"/>
              <a:gd name="connsiteX2" fmla="*/ 510540 w 1264920"/>
              <a:gd name="connsiteY2" fmla="*/ 373380 h 556260"/>
              <a:gd name="connsiteX3" fmla="*/ 990600 w 1264920"/>
              <a:gd name="connsiteY3" fmla="*/ 0 h 556260"/>
              <a:gd name="connsiteX4" fmla="*/ 1264920 w 1264920"/>
              <a:gd name="connsiteY4" fmla="*/ 0 h 5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920" h="556260">
                <a:moveTo>
                  <a:pt x="0" y="556260"/>
                </a:moveTo>
                <a:lnTo>
                  <a:pt x="502920" y="556260"/>
                </a:lnTo>
                <a:lnTo>
                  <a:pt x="510540" y="373380"/>
                </a:lnTo>
                <a:lnTo>
                  <a:pt x="990600" y="0"/>
                </a:lnTo>
                <a:lnTo>
                  <a:pt x="1264920" y="0"/>
                </a:lnTo>
              </a:path>
            </a:pathLst>
          </a:cu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C6503AF3-76B8-4A9F-99DA-415BC1BED065}"/>
              </a:ext>
            </a:extLst>
          </p:cNvPr>
          <p:cNvSpPr txBox="1"/>
          <p:nvPr/>
        </p:nvSpPr>
        <p:spPr>
          <a:xfrm>
            <a:off x="6849826" y="3710632"/>
            <a:ext cx="319318"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PM</a:t>
            </a:r>
          </a:p>
        </p:txBody>
      </p:sp>
      <p:sp>
        <p:nvSpPr>
          <p:cNvPr id="72" name="TextBox 71">
            <a:extLst>
              <a:ext uri="{FF2B5EF4-FFF2-40B4-BE49-F238E27FC236}">
                <a16:creationId xmlns:a16="http://schemas.microsoft.com/office/drawing/2014/main" id="{9532C7B7-8A4F-4218-B3F8-C4732187D4CB}"/>
              </a:ext>
            </a:extLst>
          </p:cNvPr>
          <p:cNvSpPr txBox="1"/>
          <p:nvPr/>
        </p:nvSpPr>
        <p:spPr>
          <a:xfrm>
            <a:off x="6726448" y="4607616"/>
            <a:ext cx="364202"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FM1</a:t>
            </a:r>
          </a:p>
        </p:txBody>
      </p:sp>
      <p:sp>
        <p:nvSpPr>
          <p:cNvPr id="73" name="TextBox 72">
            <a:extLst>
              <a:ext uri="{FF2B5EF4-FFF2-40B4-BE49-F238E27FC236}">
                <a16:creationId xmlns:a16="http://schemas.microsoft.com/office/drawing/2014/main" id="{0359116A-3BA0-4D48-9A7F-9C08FF3F9099}"/>
              </a:ext>
            </a:extLst>
          </p:cNvPr>
          <p:cNvSpPr txBox="1"/>
          <p:nvPr/>
        </p:nvSpPr>
        <p:spPr>
          <a:xfrm>
            <a:off x="7934918" y="4399197"/>
            <a:ext cx="364202" cy="200055"/>
          </a:xfrm>
          <a:prstGeom prst="rect">
            <a:avLst/>
          </a:prstGeom>
          <a:noFill/>
        </p:spPr>
        <p:txBody>
          <a:bodyPr wrap="none" rtlCol="0">
            <a:spAutoFit/>
          </a:bodyPr>
          <a:lstStyle/>
          <a:p>
            <a:r>
              <a:rPr lang="en-US" sz="700" b="1" dirty="0">
                <a:latin typeface="Arial" panose="020B0604020202020204" pitchFamily="34" charset="0"/>
                <a:cs typeface="Arial" panose="020B0604020202020204" pitchFamily="34" charset="0"/>
              </a:rPr>
              <a:t>FM2</a:t>
            </a:r>
          </a:p>
        </p:txBody>
      </p:sp>
      <p:pic>
        <p:nvPicPr>
          <p:cNvPr id="16" name="Picture 15">
            <a:extLst>
              <a:ext uri="{FF2B5EF4-FFF2-40B4-BE49-F238E27FC236}">
                <a16:creationId xmlns:a16="http://schemas.microsoft.com/office/drawing/2014/main" id="{1C1F288D-EE05-452E-952A-C25DD45441FD}"/>
              </a:ext>
            </a:extLst>
          </p:cNvPr>
          <p:cNvPicPr>
            <a:picLocks noChangeAspect="1"/>
          </p:cNvPicPr>
          <p:nvPr/>
        </p:nvPicPr>
        <p:blipFill>
          <a:blip r:embed="rId3"/>
          <a:stretch>
            <a:fillRect/>
          </a:stretch>
        </p:blipFill>
        <p:spPr>
          <a:xfrm>
            <a:off x="5170403" y="1793529"/>
            <a:ext cx="1889767" cy="1741386"/>
          </a:xfrm>
          <a:prstGeom prst="rect">
            <a:avLst/>
          </a:prstGeom>
        </p:spPr>
      </p:pic>
      <p:sp>
        <p:nvSpPr>
          <p:cNvPr id="2" name="Title 1"/>
          <p:cNvSpPr>
            <a:spLocks noGrp="1"/>
          </p:cNvSpPr>
          <p:nvPr>
            <p:ph type="title"/>
          </p:nvPr>
        </p:nvSpPr>
        <p:spPr>
          <a:xfrm>
            <a:off x="2968488" y="121632"/>
            <a:ext cx="6281530" cy="803867"/>
          </a:xfrm>
        </p:spPr>
        <p:txBody>
          <a:bodyPr anchor="ctr"/>
          <a:lstStyle/>
          <a:p>
            <a:pPr algn="ctr"/>
            <a:r>
              <a:rPr lang="en-US" sz="1800" b="1" dirty="0">
                <a:solidFill>
                  <a:schemeClr val="tx1"/>
                </a:solidFill>
              </a:rPr>
              <a:t>Two-Dimensional Itinerant </a:t>
            </a:r>
            <a:r>
              <a:rPr lang="en-US" sz="1800" b="1" dirty="0" err="1">
                <a:solidFill>
                  <a:schemeClr val="tx1"/>
                </a:solidFill>
              </a:rPr>
              <a:t>Ising</a:t>
            </a:r>
            <a:r>
              <a:rPr lang="en-US" sz="1800" b="1" dirty="0">
                <a:solidFill>
                  <a:schemeClr val="tx1"/>
                </a:solidFill>
              </a:rPr>
              <a:t> Ferromagnetism </a:t>
            </a:r>
            <a:br>
              <a:rPr lang="en-US" sz="1800" b="1" dirty="0">
                <a:solidFill>
                  <a:schemeClr val="tx1"/>
                </a:solidFill>
              </a:rPr>
            </a:br>
            <a:r>
              <a:rPr lang="en-US" sz="1800" b="1" dirty="0">
                <a:solidFill>
                  <a:schemeClr val="tx1"/>
                </a:solidFill>
              </a:rPr>
              <a:t>in Atomically thin Fe</a:t>
            </a:r>
            <a:r>
              <a:rPr lang="en-US" sz="1800" b="1" baseline="-25000" dirty="0">
                <a:solidFill>
                  <a:schemeClr val="tx1"/>
                </a:solidFill>
              </a:rPr>
              <a:t>3</a:t>
            </a:r>
            <a:r>
              <a:rPr lang="en-US" sz="1800" b="1" dirty="0">
                <a:solidFill>
                  <a:schemeClr val="tx1"/>
                </a:solidFill>
              </a:rPr>
              <a:t>GeTe</a:t>
            </a:r>
            <a:r>
              <a:rPr lang="en-US" sz="1800" b="1" baseline="-25000" dirty="0">
                <a:solidFill>
                  <a:schemeClr val="tx1"/>
                </a:solidFill>
              </a:rPr>
              <a:t>2</a:t>
            </a:r>
          </a:p>
        </p:txBody>
      </p:sp>
      <p:sp>
        <p:nvSpPr>
          <p:cNvPr id="7" name="Rectangle 6"/>
          <p:cNvSpPr/>
          <p:nvPr/>
        </p:nvSpPr>
        <p:spPr>
          <a:xfrm>
            <a:off x="4908881" y="977268"/>
            <a:ext cx="4335192" cy="568532"/>
          </a:xfrm>
          <a:prstGeom prst="rect">
            <a:avLst/>
          </a:prstGeom>
        </p:spPr>
        <p:txBody>
          <a:bodyPr wrap="square" anchor="ctr">
            <a:spAutoFit/>
          </a:bodyPr>
          <a:lstStyle/>
          <a:p>
            <a:r>
              <a:rPr lang="en-US" sz="1000" b="1" dirty="0">
                <a:solidFill>
                  <a:schemeClr val="bg1"/>
                </a:solidFill>
              </a:rPr>
              <a:t>David Cobden and Xiaosong Xu </a:t>
            </a:r>
          </a:p>
          <a:p>
            <a:pPr>
              <a:lnSpc>
                <a:spcPts val="1240"/>
              </a:lnSpc>
            </a:pPr>
            <a:r>
              <a:rPr lang="en-US" sz="1000" b="1" dirty="0">
                <a:solidFill>
                  <a:schemeClr val="bg1"/>
                </a:solidFill>
              </a:rPr>
              <a:t>Molecular Engineering Materials Center (MEM-C)</a:t>
            </a:r>
          </a:p>
          <a:p>
            <a:pPr>
              <a:lnSpc>
                <a:spcPts val="1240"/>
              </a:lnSpc>
            </a:pPr>
            <a:r>
              <a:rPr lang="en-US" sz="1000" b="1" dirty="0">
                <a:solidFill>
                  <a:schemeClr val="bg1"/>
                </a:solidFill>
              </a:rPr>
              <a:t>University of Washington, Seattle</a:t>
            </a:r>
          </a:p>
        </p:txBody>
      </p:sp>
      <p:sp>
        <p:nvSpPr>
          <p:cNvPr id="8" name="Rectangle 7"/>
          <p:cNvSpPr/>
          <p:nvPr/>
        </p:nvSpPr>
        <p:spPr>
          <a:xfrm>
            <a:off x="152400" y="185336"/>
            <a:ext cx="2759824" cy="600164"/>
          </a:xfrm>
          <a:prstGeom prst="rect">
            <a:avLst/>
          </a:prstGeom>
        </p:spPr>
        <p:txBody>
          <a:bodyPr wrap="square" anchor="ctr">
            <a:spAutoFit/>
          </a:bodyPr>
          <a:lstStyle/>
          <a:p>
            <a:r>
              <a:rPr lang="en-US" sz="1100" b="1" dirty="0">
                <a:solidFill>
                  <a:schemeClr val="bg1"/>
                </a:solidFill>
              </a:rPr>
              <a:t>Materials Research Science and Engineering Center</a:t>
            </a:r>
          </a:p>
          <a:p>
            <a:r>
              <a:rPr lang="en-US" sz="1100" b="1" dirty="0">
                <a:solidFill>
                  <a:schemeClr val="bg1"/>
                </a:solidFill>
              </a:rPr>
              <a:t>DMR-1719797</a:t>
            </a:r>
          </a:p>
        </p:txBody>
      </p:sp>
      <p:sp>
        <p:nvSpPr>
          <p:cNvPr id="9" name="Text Box 28"/>
          <p:cNvSpPr txBox="1">
            <a:spLocks noChangeArrowheads="1"/>
          </p:cNvSpPr>
          <p:nvPr/>
        </p:nvSpPr>
        <p:spPr bwMode="auto">
          <a:xfrm>
            <a:off x="297546" y="1565484"/>
            <a:ext cx="4339103"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a:latin typeface="Arial" panose="020B0604020202020204" pitchFamily="34" charset="0"/>
                <a:cs typeface="Arial" panose="020B0604020202020204" pitchFamily="34" charset="0"/>
              </a:rPr>
              <a:t>	Ferromagnetism in monolayer van der Waals materials (vdW) has recently drawn tremendous attention since they were first discovered last year. Most of the materials found, however, are semiconductors and extremely air sensitive, so a vdW material that is metallic and stable under ambient conditions is highly desirable. </a:t>
            </a:r>
          </a:p>
          <a:p>
            <a:pPr algn="just" eaLnBrk="1" hangingPunct="1"/>
            <a:r>
              <a:rPr lang="en-US" sz="1200" dirty="0">
                <a:latin typeface="Arial" panose="020B0604020202020204" pitchFamily="34" charset="0"/>
                <a:cs typeface="Arial" panose="020B0604020202020204" pitchFamily="34" charset="0"/>
              </a:rPr>
              <a:t>	By investigating the electrical transport and optical properties of atomically thin iron germanium telluride (Fe</a:t>
            </a:r>
            <a:r>
              <a:rPr lang="en-US" sz="1200" baseline="-25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GeTe</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a:t>
            </a:r>
            <a:r>
              <a:rPr lang="en-US" sz="1200" baseline="-250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 ferromagnetic metal in the bulk form, we demonstrate that monolayer Fe</a:t>
            </a:r>
            <a:r>
              <a:rPr lang="en-US" sz="1200" baseline="-25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GeTe</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(~0.8 nm thick) is a robust 2D itinerant ferromagnet (Fig. 1a, hallmark of a ferromagnet), with a relatively high Curie temperature (130 K). For flakes thicker than ~15 nm, the formation of labyrinthine domain patterns (Fig. 1b) appear at intermediate temperatures, eventually becoming the predominant magnetic structure for much thicker flakes. A compiled thickness-temperature phase diagram is shown in Fig. 1c.</a:t>
            </a:r>
          </a:p>
          <a:p>
            <a:pPr algn="just" eaLnBrk="1" hangingPunct="1"/>
            <a:r>
              <a:rPr lang="en-US" sz="1200" dirty="0">
                <a:latin typeface="Arial" panose="020B0604020202020204" pitchFamily="34" charset="0"/>
                <a:cs typeface="Arial" panose="020B0604020202020204" pitchFamily="34" charset="0"/>
              </a:rPr>
              <a:t>	This work introduces a novel atomically thin ferromagnetic metal that could be useful to study the external control of 2D itinerant </a:t>
            </a:r>
            <a:r>
              <a:rPr lang="en-US" sz="1200" dirty="0" err="1">
                <a:latin typeface="Arial" panose="020B0604020202020204" pitchFamily="34" charset="0"/>
                <a:cs typeface="Arial" panose="020B0604020202020204" pitchFamily="34" charset="0"/>
              </a:rPr>
              <a:t>Ising</a:t>
            </a:r>
            <a:r>
              <a:rPr lang="en-US" sz="1200" dirty="0">
                <a:latin typeface="Arial" panose="020B0604020202020204" pitchFamily="34" charset="0"/>
                <a:cs typeface="Arial" panose="020B0604020202020204" pitchFamily="34" charset="0"/>
              </a:rPr>
              <a:t> ferromagnetism. It could also be employed for ferromagnetic contacts for injecting spins to other 2D materials, and for the creation and investigation of emergent physical phenomena and heterostructure spintronics.</a:t>
            </a:r>
          </a:p>
          <a:p>
            <a:pPr algn="just" eaLnBrk="1" hangingPunct="1"/>
            <a:endParaRPr lang="en-US" sz="1200" dirty="0">
              <a:latin typeface="Arial" panose="020B0604020202020204" pitchFamily="34" charset="0"/>
              <a:cs typeface="Arial" panose="020B0604020202020204" pitchFamily="34" charset="0"/>
            </a:endParaRPr>
          </a:p>
          <a:p>
            <a:pPr algn="just" eaLnBrk="1" hangingPunct="1"/>
            <a:endParaRPr lang="en-US" sz="1200" dirty="0">
              <a:latin typeface="Arial" panose="020B0604020202020204" pitchFamily="34" charset="0"/>
              <a:cs typeface="Arial" panose="020B0604020202020204" pitchFamily="34" charset="0"/>
            </a:endParaRPr>
          </a:p>
        </p:txBody>
      </p:sp>
      <p:sp>
        <p:nvSpPr>
          <p:cNvPr id="11" name="Rectangle 37"/>
          <p:cNvSpPr>
            <a:spLocks noChangeArrowheads="1"/>
          </p:cNvSpPr>
          <p:nvPr/>
        </p:nvSpPr>
        <p:spPr bwMode="auto">
          <a:xfrm>
            <a:off x="4905374" y="1727886"/>
            <a:ext cx="3838575" cy="442526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Rectangle 11"/>
          <p:cNvSpPr/>
          <p:nvPr/>
        </p:nvSpPr>
        <p:spPr>
          <a:xfrm>
            <a:off x="152400" y="733085"/>
            <a:ext cx="695739" cy="276999"/>
          </a:xfrm>
          <a:prstGeom prst="rect">
            <a:avLst/>
          </a:prstGeom>
        </p:spPr>
        <p:txBody>
          <a:bodyPr wrap="square" anchor="ctr">
            <a:spAutoFit/>
          </a:bodyPr>
          <a:lstStyle/>
          <a:p>
            <a:r>
              <a:rPr lang="en-US" sz="1200" b="1" dirty="0">
                <a:solidFill>
                  <a:srgbClr val="002060"/>
                </a:solidFill>
              </a:rPr>
              <a:t>2018</a:t>
            </a:r>
          </a:p>
        </p:txBody>
      </p:sp>
      <p:pic>
        <p:nvPicPr>
          <p:cNvPr id="24" name="Picture 23">
            <a:extLst>
              <a:ext uri="{FF2B5EF4-FFF2-40B4-BE49-F238E27FC236}">
                <a16:creationId xmlns:a16="http://schemas.microsoft.com/office/drawing/2014/main" id="{D25CF7C0-9D7B-499F-AF58-7DB0BCF4A50B}"/>
              </a:ext>
            </a:extLst>
          </p:cNvPr>
          <p:cNvPicPr>
            <a:picLocks noChangeAspect="1"/>
          </p:cNvPicPr>
          <p:nvPr/>
        </p:nvPicPr>
        <p:blipFill rotWithShape="1">
          <a:blip r:embed="rId4">
            <a:extLst>
              <a:ext uri="{28A0092B-C50C-407E-A947-70E740481C1C}">
                <a14:useLocalDpi xmlns:a14="http://schemas.microsoft.com/office/drawing/2010/main" val="0"/>
              </a:ext>
            </a:extLst>
          </a:blip>
          <a:srcRect t="1" r="18026" b="-1698"/>
          <a:stretch/>
        </p:blipFill>
        <p:spPr>
          <a:xfrm>
            <a:off x="7188291" y="1915712"/>
            <a:ext cx="1409009" cy="1420443"/>
          </a:xfrm>
          <a:prstGeom prst="rect">
            <a:avLst/>
          </a:prstGeom>
        </p:spPr>
      </p:pic>
      <p:sp>
        <p:nvSpPr>
          <p:cNvPr id="5" name="TextBox 4">
            <a:extLst>
              <a:ext uri="{FF2B5EF4-FFF2-40B4-BE49-F238E27FC236}">
                <a16:creationId xmlns:a16="http://schemas.microsoft.com/office/drawing/2014/main" id="{1405C917-E0F4-4CF2-8847-84BC06381B9D}"/>
              </a:ext>
            </a:extLst>
          </p:cNvPr>
          <p:cNvSpPr txBox="1"/>
          <p:nvPr/>
        </p:nvSpPr>
        <p:spPr>
          <a:xfrm>
            <a:off x="4968240" y="1732268"/>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a</a:t>
            </a:r>
          </a:p>
        </p:txBody>
      </p:sp>
      <p:sp>
        <p:nvSpPr>
          <p:cNvPr id="87" name="TextBox 86">
            <a:extLst>
              <a:ext uri="{FF2B5EF4-FFF2-40B4-BE49-F238E27FC236}">
                <a16:creationId xmlns:a16="http://schemas.microsoft.com/office/drawing/2014/main" id="{E2AAFD63-7E5E-44CD-BC3A-05C717368675}"/>
              </a:ext>
            </a:extLst>
          </p:cNvPr>
          <p:cNvSpPr txBox="1"/>
          <p:nvPr/>
        </p:nvSpPr>
        <p:spPr>
          <a:xfrm>
            <a:off x="6943480" y="1738474"/>
            <a:ext cx="27924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b</a:t>
            </a:r>
          </a:p>
        </p:txBody>
      </p:sp>
      <p:sp>
        <p:nvSpPr>
          <p:cNvPr id="88" name="TextBox 87">
            <a:extLst>
              <a:ext uri="{FF2B5EF4-FFF2-40B4-BE49-F238E27FC236}">
                <a16:creationId xmlns:a16="http://schemas.microsoft.com/office/drawing/2014/main" id="{86B46803-2D85-42BF-AE79-5CACE4A85ECC}"/>
              </a:ext>
            </a:extLst>
          </p:cNvPr>
          <p:cNvSpPr txBox="1"/>
          <p:nvPr/>
        </p:nvSpPr>
        <p:spPr>
          <a:xfrm>
            <a:off x="4968240" y="3496815"/>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a:t>
            </a:r>
          </a:p>
        </p:txBody>
      </p:sp>
      <p:sp>
        <p:nvSpPr>
          <p:cNvPr id="6" name="TextBox 5">
            <a:extLst>
              <a:ext uri="{FF2B5EF4-FFF2-40B4-BE49-F238E27FC236}">
                <a16:creationId xmlns:a16="http://schemas.microsoft.com/office/drawing/2014/main" id="{39C491A3-F7B4-44C6-823F-C1EEE289CFFA}"/>
              </a:ext>
            </a:extLst>
          </p:cNvPr>
          <p:cNvSpPr txBox="1"/>
          <p:nvPr/>
        </p:nvSpPr>
        <p:spPr>
          <a:xfrm>
            <a:off x="4967285" y="5553245"/>
            <a:ext cx="3714751" cy="646331"/>
          </a:xfrm>
          <a:prstGeom prst="rect">
            <a:avLst/>
          </a:prstGeom>
          <a:noFill/>
        </p:spPr>
        <p:txBody>
          <a:bodyPr wrap="square" rtlCol="0">
            <a:spAutoFit/>
          </a:bodyPr>
          <a:lstStyle/>
          <a:p>
            <a:pPr algn="just"/>
            <a:r>
              <a:rPr lang="en-US" sz="900" b="1" dirty="0">
                <a:latin typeface="Arial" panose="020B0604020202020204" pitchFamily="34" charset="0"/>
                <a:cs typeface="Arial" panose="020B0604020202020204" pitchFamily="34" charset="0"/>
              </a:rPr>
              <a:t>Figure 1 | a</a:t>
            </a:r>
            <a:r>
              <a:rPr lang="en-US" sz="900" dirty="0">
                <a:latin typeface="Arial" panose="020B0604020202020204" pitchFamily="34" charset="0"/>
                <a:cs typeface="Arial" panose="020B0604020202020204" pitchFamily="34" charset="0"/>
              </a:rPr>
              <a:t>, Magnetic hysteresis loop of an Fe</a:t>
            </a:r>
            <a:r>
              <a:rPr lang="en-US" sz="900" baseline="-250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GeTe</a:t>
            </a:r>
            <a:r>
              <a:rPr lang="en-US" sz="900" baseline="-25000" dirty="0">
                <a:latin typeface="Arial" panose="020B0604020202020204" pitchFamily="34" charset="0"/>
                <a:cs typeface="Arial" panose="020B0604020202020204" pitchFamily="34" charset="0"/>
              </a:rPr>
              <a:t>2 </a:t>
            </a:r>
            <a:r>
              <a:rPr lang="en-US" sz="900" dirty="0">
                <a:latin typeface="Arial" panose="020B0604020202020204" pitchFamily="34" charset="0"/>
                <a:cs typeface="Arial" panose="020B0604020202020204" pitchFamily="34" charset="0"/>
              </a:rPr>
              <a:t>monolayer at 15 K. Inset: atomic lattice of monolayer Fe</a:t>
            </a:r>
            <a:r>
              <a:rPr lang="en-US" sz="900" baseline="-25000" dirty="0">
                <a:latin typeface="Arial" panose="020B0604020202020204" pitchFamily="34" charset="0"/>
                <a:cs typeface="Arial" panose="020B0604020202020204" pitchFamily="34" charset="0"/>
              </a:rPr>
              <a:t>3</a:t>
            </a:r>
            <a:r>
              <a:rPr lang="en-US" sz="900" dirty="0">
                <a:latin typeface="Arial" panose="020B0604020202020204" pitchFamily="34" charset="0"/>
                <a:cs typeface="Arial" panose="020B0604020202020204" pitchFamily="34" charset="0"/>
              </a:rPr>
              <a:t>GeTe</a:t>
            </a:r>
            <a:r>
              <a:rPr lang="en-US" sz="900" baseline="-25000" dirty="0">
                <a:latin typeface="Arial" panose="020B0604020202020204" pitchFamily="34" charset="0"/>
                <a:cs typeface="Arial" panose="020B0604020202020204" pitchFamily="34" charset="0"/>
              </a:rPr>
              <a:t>2</a:t>
            </a:r>
            <a:r>
              <a:rPr lang="en-US" sz="900"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b</a:t>
            </a:r>
            <a:r>
              <a:rPr lang="en-US" sz="900" dirty="0">
                <a:latin typeface="Arial" panose="020B0604020202020204" pitchFamily="34" charset="0"/>
                <a:cs typeface="Arial" panose="020B0604020202020204" pitchFamily="34" charset="0"/>
              </a:rPr>
              <a:t>, MFM image of a 300 nm flake at 0.03 T, showing labyrinthine domain structures. </a:t>
            </a:r>
            <a:r>
              <a:rPr lang="en-US" sz="900" b="1" dirty="0">
                <a:latin typeface="Arial" panose="020B0604020202020204" pitchFamily="34" charset="0"/>
                <a:cs typeface="Arial" panose="020B0604020202020204" pitchFamily="34" charset="0"/>
              </a:rPr>
              <a:t>c</a:t>
            </a:r>
            <a:r>
              <a:rPr lang="en-US" sz="900" dirty="0">
                <a:latin typeface="Arial" panose="020B0604020202020204" pitchFamily="34" charset="0"/>
                <a:cs typeface="Arial" panose="020B0604020202020204" pitchFamily="34" charset="0"/>
              </a:rPr>
              <a:t>, Compiled thickness-temperature phase diagram.</a:t>
            </a:r>
          </a:p>
        </p:txBody>
      </p:sp>
      <p:pic>
        <p:nvPicPr>
          <p:cNvPr id="10" name="Picture 9">
            <a:extLst>
              <a:ext uri="{FF2B5EF4-FFF2-40B4-BE49-F238E27FC236}">
                <a16:creationId xmlns:a16="http://schemas.microsoft.com/office/drawing/2014/main" id="{202A3611-74A3-4CF0-BF81-93AAB7FE0A7B}"/>
              </a:ext>
            </a:extLst>
          </p:cNvPr>
          <p:cNvPicPr>
            <a:picLocks noChangeAspect="1"/>
          </p:cNvPicPr>
          <p:nvPr/>
        </p:nvPicPr>
        <p:blipFill>
          <a:blip r:embed="rId5"/>
          <a:stretch>
            <a:fillRect/>
          </a:stretch>
        </p:blipFill>
        <p:spPr>
          <a:xfrm>
            <a:off x="5921476" y="1973017"/>
            <a:ext cx="928350" cy="320900"/>
          </a:xfrm>
          <a:prstGeom prst="rect">
            <a:avLst/>
          </a:prstGeom>
        </p:spPr>
      </p:pic>
      <p:grpSp>
        <p:nvGrpSpPr>
          <p:cNvPr id="3" name="Group 2">
            <a:extLst>
              <a:ext uri="{FF2B5EF4-FFF2-40B4-BE49-F238E27FC236}">
                <a16:creationId xmlns:a16="http://schemas.microsoft.com/office/drawing/2014/main" id="{C70DF6D1-2C7A-4ED0-9236-A9872B6197B8}"/>
              </a:ext>
            </a:extLst>
          </p:cNvPr>
          <p:cNvGrpSpPr/>
          <p:nvPr/>
        </p:nvGrpSpPr>
        <p:grpSpPr>
          <a:xfrm>
            <a:off x="8052351" y="1918012"/>
            <a:ext cx="477852" cy="237038"/>
            <a:chOff x="7244440" y="1916812"/>
            <a:chExt cx="477852" cy="237038"/>
          </a:xfrm>
        </p:grpSpPr>
        <p:cxnSp>
          <p:nvCxnSpPr>
            <p:cNvPr id="4" name="Straight Connector 3">
              <a:extLst>
                <a:ext uri="{FF2B5EF4-FFF2-40B4-BE49-F238E27FC236}">
                  <a16:creationId xmlns:a16="http://schemas.microsoft.com/office/drawing/2014/main" id="{C47EC40C-562F-4B30-87BE-8AE9F28F038D}"/>
                </a:ext>
              </a:extLst>
            </p:cNvPr>
            <p:cNvCxnSpPr/>
            <p:nvPr/>
          </p:nvCxnSpPr>
          <p:spPr>
            <a:xfrm>
              <a:off x="7244440" y="2153850"/>
              <a:ext cx="477852"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072F24C-4761-4B9C-BE0B-CF2F1483F493}"/>
                </a:ext>
              </a:extLst>
            </p:cNvPr>
            <p:cNvSpPr txBox="1"/>
            <p:nvPr/>
          </p:nvSpPr>
          <p:spPr>
            <a:xfrm>
              <a:off x="7258761" y="1916812"/>
              <a:ext cx="453970" cy="230832"/>
            </a:xfrm>
            <a:prstGeom prst="rect">
              <a:avLst/>
            </a:prstGeom>
            <a:noFill/>
          </p:spPr>
          <p:txBody>
            <a:bodyPr wrap="none" rtlCol="0">
              <a:spAutoFit/>
            </a:bodyPr>
            <a:lstStyle/>
            <a:p>
              <a:r>
                <a:rPr lang="en-US" sz="900" b="1" dirty="0">
                  <a:latin typeface="Arial" panose="020B0604020202020204" pitchFamily="34" charset="0"/>
                  <a:cs typeface="Arial" panose="020B0604020202020204" pitchFamily="34" charset="0"/>
                </a:rPr>
                <a:t>5 </a:t>
              </a:r>
              <a:r>
                <a:rPr lang="el-GR" sz="900" b="1" dirty="0">
                  <a:latin typeface="Arial" panose="020B0604020202020204" pitchFamily="34" charset="0"/>
                  <a:cs typeface="Arial" panose="020B0604020202020204" pitchFamily="34" charset="0"/>
                </a:rPr>
                <a:t>μ</a:t>
              </a:r>
              <a:r>
                <a:rPr lang="en-US" sz="900" b="1" dirty="0">
                  <a:latin typeface="Arial" panose="020B0604020202020204" pitchFamily="34" charset="0"/>
                  <a:cs typeface="Arial" panose="020B0604020202020204" pitchFamily="34" charset="0"/>
                </a:rPr>
                <a:t>m</a:t>
              </a:r>
            </a:p>
          </p:txBody>
        </p:sp>
      </p:grpSp>
      <p:sp>
        <p:nvSpPr>
          <p:cNvPr id="14" name="Rectangle 13">
            <a:extLst>
              <a:ext uri="{FF2B5EF4-FFF2-40B4-BE49-F238E27FC236}">
                <a16:creationId xmlns:a16="http://schemas.microsoft.com/office/drawing/2014/main" id="{F19D2C3E-BC24-4952-9794-A8CCB7CB2D7A}"/>
              </a:ext>
            </a:extLst>
          </p:cNvPr>
          <p:cNvSpPr/>
          <p:nvPr/>
        </p:nvSpPr>
        <p:spPr>
          <a:xfrm>
            <a:off x="3499283" y="6281187"/>
            <a:ext cx="5412487" cy="769441"/>
          </a:xfrm>
          <a:prstGeom prst="rect">
            <a:avLst/>
          </a:prstGeom>
        </p:spPr>
        <p:txBody>
          <a:bodyPr wrap="square">
            <a:spAutoFit/>
          </a:bodyPr>
          <a:lstStyle/>
          <a:p>
            <a:pPr algn="just"/>
            <a:r>
              <a:rPr lang="en-US" sz="1100" dirty="0">
                <a:latin typeface="Arial" panose="020B0604020202020204" pitchFamily="34" charset="0"/>
                <a:cs typeface="Arial" panose="020B0604020202020204" pitchFamily="34" charset="0"/>
              </a:rPr>
              <a:t> Z. Fei</a:t>
            </a:r>
            <a:r>
              <a:rPr lang="en-US"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B. Huang, P. Malinowski</a:t>
            </a:r>
            <a:r>
              <a:rPr lang="en-US"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W. Wang, T. Song, J. Sanchez, W. Yao, D. Xiao, X. Zhu, A. May, W. Wu, D. Cobden</a:t>
            </a:r>
            <a:r>
              <a:rPr lang="en-US"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J. Chu</a:t>
            </a:r>
            <a:r>
              <a:rPr lang="en-US"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X. Xu*;  </a:t>
            </a:r>
            <a:r>
              <a:rPr lang="en-US" sz="1100" i="1" dirty="0">
                <a:latin typeface="Arial" panose="020B0604020202020204" pitchFamily="34" charset="0"/>
                <a:cs typeface="Arial" panose="020B0604020202020204" pitchFamily="34" charset="0"/>
              </a:rPr>
              <a:t>et al.</a:t>
            </a:r>
            <a:r>
              <a:rPr lang="en-US" sz="1100" dirty="0">
                <a:latin typeface="Arial" panose="020B0604020202020204" pitchFamily="34" charset="0"/>
                <a:cs typeface="Arial" panose="020B0604020202020204" pitchFamily="34" charset="0"/>
              </a:rPr>
              <a:t> arXiv:1803.02559 (2018)</a:t>
            </a:r>
          </a:p>
          <a:p>
            <a:pPr algn="just"/>
            <a:r>
              <a:rPr lang="en-US" sz="1100" baseline="30000" dirty="0"/>
              <a:t>*</a:t>
            </a:r>
            <a:r>
              <a:rPr lang="en-US" sz="1100" dirty="0"/>
              <a:t>member of MEM-C</a:t>
            </a:r>
          </a:p>
          <a:p>
            <a:pPr algn="just"/>
            <a:endParaRPr lang="en-US" sz="110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EB159517-5FF8-475D-9740-B554D21BD2E5}"/>
              </a:ext>
            </a:extLst>
          </p:cNvPr>
          <p:cNvCxnSpPr/>
          <p:nvPr/>
        </p:nvCxnSpPr>
        <p:spPr>
          <a:xfrm flipV="1">
            <a:off x="6797158" y="3880321"/>
            <a:ext cx="571382" cy="182880"/>
          </a:xfrm>
          <a:prstGeom prst="line">
            <a:avLst/>
          </a:prstGeom>
          <a:ln>
            <a:solidFill>
              <a:schemeClr val="accent5">
                <a:lumMod val="50000"/>
              </a:schemeClr>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8684CD41-BD0F-4FC6-A125-AF14BF31E851}"/>
              </a:ext>
            </a:extLst>
          </p:cNvPr>
          <p:cNvCxnSpPr/>
          <p:nvPr/>
        </p:nvCxnSpPr>
        <p:spPr>
          <a:xfrm flipV="1">
            <a:off x="6797158" y="3892832"/>
            <a:ext cx="571382" cy="182880"/>
          </a:xfrm>
          <a:prstGeom prst="line">
            <a:avLst/>
          </a:prstGeom>
          <a:ln>
            <a:solidFill>
              <a:srgbClr val="BF8700"/>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aphicFrame>
        <p:nvGraphicFramePr>
          <p:cNvPr id="74" name="Object 73">
            <a:extLst>
              <a:ext uri="{FF2B5EF4-FFF2-40B4-BE49-F238E27FC236}">
                <a16:creationId xmlns:a16="http://schemas.microsoft.com/office/drawing/2014/main" id="{F2F5020A-E5BE-4A41-98AC-32B434196C03}"/>
              </a:ext>
            </a:extLst>
          </p:cNvPr>
          <p:cNvGraphicFramePr>
            <a:graphicFrameLocks noChangeAspect="1"/>
          </p:cNvGraphicFramePr>
          <p:nvPr>
            <p:extLst>
              <p:ext uri="{D42A27DB-BD31-4B8C-83A1-F6EECF244321}">
                <p14:modId xmlns:p14="http://schemas.microsoft.com/office/powerpoint/2010/main" val="3379354332"/>
              </p:ext>
            </p:extLst>
          </p:nvPr>
        </p:nvGraphicFramePr>
        <p:xfrm>
          <a:off x="5060950" y="3122613"/>
          <a:ext cx="3746500" cy="2855912"/>
        </p:xfrm>
        <a:graphic>
          <a:graphicData uri="http://schemas.openxmlformats.org/presentationml/2006/ole">
            <mc:AlternateContent xmlns:mc="http://schemas.openxmlformats.org/markup-compatibility/2006">
              <mc:Choice xmlns:v="urn:schemas-microsoft-com:vml" Requires="v">
                <p:oleObj spid="_x0000_s2085" name="Graph" r:id="rId6" imgW="3718440" imgH="2895480" progId="Origin50.Graph">
                  <p:embed/>
                </p:oleObj>
              </mc:Choice>
              <mc:Fallback>
                <p:oleObj name="Graph" r:id="rId6" imgW="3718440" imgH="2895480" progId="Origin50.Graph">
                  <p:embed/>
                  <p:pic>
                    <p:nvPicPr>
                      <p:cNvPr id="79" name="Object 78">
                        <a:extLst>
                          <a:ext uri="{FF2B5EF4-FFF2-40B4-BE49-F238E27FC236}">
                            <a16:creationId xmlns:a16="http://schemas.microsoft.com/office/drawing/2014/main" id="{ADFEF373-52AC-4865-8929-C536932B4965}"/>
                          </a:ext>
                        </a:extLst>
                      </p:cNvPr>
                      <p:cNvPicPr/>
                      <p:nvPr/>
                    </p:nvPicPr>
                    <p:blipFill>
                      <a:blip r:embed="rId7"/>
                      <a:stretch>
                        <a:fillRect/>
                      </a:stretch>
                    </p:blipFill>
                    <p:spPr>
                      <a:xfrm>
                        <a:off x="5060950" y="3122613"/>
                        <a:ext cx="3746500" cy="2855912"/>
                      </a:xfrm>
                      <a:prstGeom prst="rect">
                        <a:avLst/>
                      </a:prstGeom>
                    </p:spPr>
                  </p:pic>
                </p:oleObj>
              </mc:Fallback>
            </mc:AlternateContent>
          </a:graphicData>
        </a:graphic>
      </p:graphicFrame>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12595</TotalTime>
  <Words>157</Words>
  <Application>Microsoft Macintosh PowerPoint</Application>
  <PresentationFormat>On-screen Show (4:3)</PresentationFormat>
  <Paragraphs>20</Paragraphs>
  <Slides>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News Gothic MT</vt:lpstr>
      <vt:lpstr>Wingdings 2</vt:lpstr>
      <vt:lpstr>Breeze</vt:lpstr>
      <vt:lpstr>Graph</vt:lpstr>
      <vt:lpstr>Two-Dimensional Itinerant Ising Ferromagnetism  in Atomically thin Fe3GeTe2</vt:lpstr>
    </vt:vector>
  </TitlesOfParts>
  <Manager/>
  <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63</cp:revision>
  <cp:lastPrinted>2016-08-01T15:14:13Z</cp:lastPrinted>
  <dcterms:created xsi:type="dcterms:W3CDTF">2016-07-19T18:16:54Z</dcterms:created>
  <dcterms:modified xsi:type="dcterms:W3CDTF">2018-05-16T16:31:45Z</dcterms:modified>
  <cp:category/>
</cp:coreProperties>
</file>