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3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0" autoAdjust="0"/>
    <p:restoredTop sz="84275" autoAdjust="0"/>
  </p:normalViewPr>
  <p:slideViewPr>
    <p:cSldViewPr snapToGrid="0" snapToObjects="1">
      <p:cViewPr varScale="1">
        <p:scale>
          <a:sx n="94" d="100"/>
          <a:sy n="94" d="100"/>
        </p:scale>
        <p:origin x="20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03482A5-CACD-40B2-BE8A-4376665E244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41832FFD-6EE6-4D02-B389-1EB1ED674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Polymer topology dictates dynamic and mechanical properties of materials. For most polymers, topology is a static characteristic. In this work, we presented a strategy to chemically trigger dynamic topology changes in polymers in response to specific chemical stimulus. Starting with a dimerized PEG and hydrophobic linear materials, a lightly cross-linked polymer, and a cross-linked hydrogel, transformations into an amphiphilic linear polymer, lightly cross-linked and linear random copolymers, a cross-linked polymer, and three different hydrogel matrixes, were achieved via two controllable cross-linking reactions: reversible conjugate additions and thiol-disulfide exchange. Significantly, all the polymers, before or after morphological changes, can be triggered to degrade into thiol- or amine-terminated small molecules. The controllable transformations of polymeric morphologies and their degradation heralds a new generation of smart materials.</a:t>
            </a:r>
            <a:r>
              <a:rPr lang="en-US" dirty="0">
                <a:effectLst/>
              </a:rPr>
              <a:t> </a:t>
            </a:r>
          </a:p>
          <a:p>
            <a:endParaRPr lang="en-US" baseline="0" dirty="0"/>
          </a:p>
          <a:p>
            <a:r>
              <a:rPr lang="en-US" baseline="0" dirty="0"/>
              <a:t>Publication citation for this work:</a:t>
            </a:r>
          </a:p>
          <a:p>
            <a:endParaRPr lang="en-US" baseline="0" dirty="0"/>
          </a:p>
          <a:p>
            <a:r>
              <a:rPr lang="en-US" dirty="0">
                <a:solidFill>
                  <a:srgbClr val="333F48"/>
                </a:solidFill>
              </a:rPr>
              <a:t>X. Sun, M. </a:t>
            </a:r>
            <a:r>
              <a:rPr lang="en-US" dirty="0" err="1">
                <a:solidFill>
                  <a:srgbClr val="333F48"/>
                </a:solidFill>
              </a:rPr>
              <a:t>Chwatko</a:t>
            </a:r>
            <a:r>
              <a:rPr lang="en-US" dirty="0">
                <a:solidFill>
                  <a:srgbClr val="333F48"/>
                </a:solidFill>
              </a:rPr>
              <a:t>, D.-H. Lee, J. L. Bachman, J. F. Reuther, N. A. Lynd, and E. V. Anslyn, </a:t>
            </a:r>
            <a:r>
              <a:rPr lang="en-US" i="1" dirty="0">
                <a:solidFill>
                  <a:srgbClr val="333F48"/>
                </a:solidFill>
              </a:rPr>
              <a:t>J. Am. Chem. Soc.</a:t>
            </a:r>
            <a:r>
              <a:rPr lang="en-US" dirty="0">
                <a:solidFill>
                  <a:srgbClr val="333F48"/>
                </a:solidFill>
              </a:rPr>
              <a:t> </a:t>
            </a:r>
            <a:r>
              <a:rPr lang="en-US" b="1" dirty="0">
                <a:solidFill>
                  <a:srgbClr val="333F48"/>
                </a:solidFill>
              </a:rPr>
              <a:t>142</a:t>
            </a:r>
            <a:r>
              <a:rPr lang="en-US" dirty="0">
                <a:solidFill>
                  <a:srgbClr val="333F48"/>
                </a:solidFill>
              </a:rPr>
              <a:t>, 3913-22 (2020).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32FFD-6EE6-4D02-B389-1EB1ED674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9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30651"/>
            <a:ext cx="5281622" cy="803189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8" y="34857"/>
            <a:ext cx="5757872" cy="803189"/>
          </a:xfrm>
        </p:spPr>
        <p:txBody>
          <a:bodyPr/>
          <a:lstStyle/>
          <a:p>
            <a:r>
              <a:rPr lang="en-US" dirty="0"/>
              <a:t>Chemically-Triggered Synthesis, Remodeling, and Degradation of Soft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240715"/>
            <a:ext cx="4175759" cy="487814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Typical polymers, such as those used in plastics, are static structures whose material properties are not readily manipulated.  Further, most plastics cannot degrade, and thus accumulate in the environment.</a:t>
            </a:r>
          </a:p>
          <a:p>
            <a:r>
              <a:rPr lang="en-US" dirty="0"/>
              <a:t>This works demonstrated a series of morphological changes could be induced with a small set of monomers due to the use of reversible covalent bonding interactions.</a:t>
            </a:r>
          </a:p>
          <a:p>
            <a:r>
              <a:rPr lang="en-US" dirty="0"/>
              <a:t>Amphiphilic polymers, hydrogels, hydrophobic entities, and cross-linked matrices, could be all be interchanged by the addition of simple chemical triggers.</a:t>
            </a:r>
          </a:p>
          <a:p>
            <a:r>
              <a:rPr lang="en-US" dirty="0"/>
              <a:t>Differences in rheology, strength, as well as gelling and optical properties, were easily controlled and manipulated with the chemical triggers. </a:t>
            </a:r>
          </a:p>
          <a:p>
            <a:r>
              <a:rPr lang="en-US" dirty="0"/>
              <a:t>Finally, and maybe most significant, all the macromolecular structures were easily and rapidly converted (degraded) into small organic compounds with </a:t>
            </a:r>
            <a:r>
              <a:rPr lang="en-US"/>
              <a:t>the treatment </a:t>
            </a:r>
            <a:r>
              <a:rPr lang="en-US" dirty="0"/>
              <a:t>of a single chemical trigger.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MRSEC: DMR-1720595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612" y="746950"/>
            <a:ext cx="68874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1423" y="1115087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E. Anslyn, N. Lynd: Univ. of Texas at Austin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2040" y="1546860"/>
            <a:ext cx="3535680" cy="457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6335625"/>
            <a:ext cx="48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333F48"/>
                </a:solidFill>
              </a:rPr>
              <a:t>[X. Sun, M. </a:t>
            </a:r>
            <a:r>
              <a:rPr lang="en-US" sz="900" dirty="0" err="1">
                <a:solidFill>
                  <a:srgbClr val="333F48"/>
                </a:solidFill>
              </a:rPr>
              <a:t>Chwatko</a:t>
            </a:r>
            <a:r>
              <a:rPr lang="en-US" sz="900" dirty="0">
                <a:solidFill>
                  <a:srgbClr val="333F48"/>
                </a:solidFill>
              </a:rPr>
              <a:t>, D.-H. Lee, J. L. Bachman, J. F. Reuther, N. A. Lynd, and E. V. Anslyn, </a:t>
            </a:r>
            <a:r>
              <a:rPr lang="en-US" sz="900" i="1" dirty="0">
                <a:solidFill>
                  <a:srgbClr val="333F48"/>
                </a:solidFill>
              </a:rPr>
              <a:t>J. Am. Chem. Soc.</a:t>
            </a:r>
            <a:r>
              <a:rPr lang="en-US" sz="900" dirty="0">
                <a:solidFill>
                  <a:srgbClr val="333F48"/>
                </a:solidFill>
              </a:rPr>
              <a:t> </a:t>
            </a:r>
            <a:r>
              <a:rPr lang="en-US" sz="900" b="1" dirty="0">
                <a:solidFill>
                  <a:srgbClr val="333F48"/>
                </a:solidFill>
              </a:rPr>
              <a:t>142</a:t>
            </a:r>
            <a:r>
              <a:rPr lang="en-US" sz="900" dirty="0">
                <a:solidFill>
                  <a:srgbClr val="333F48"/>
                </a:solidFill>
              </a:rPr>
              <a:t>, 3913-22 (2020).] </a:t>
            </a:r>
          </a:p>
        </p:txBody>
      </p:sp>
      <p:pic>
        <p:nvPicPr>
          <p:cNvPr id="7" name="Picture 6" descr="(i) Schematic illustration of basic reactions for reversible core-unit exchange.&#10;(ii) Schematic illustration of chemically triggered morphology changes among different states - hydrogel, cross-linked polymers, and random copolymers.&#10;(iii) Schematic illustration of how all these entities can be degraded by a single chemical reagent.&#10; " title="Schematic illustration of synthesis, remodeling, and degradation of soft materia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46" y="1593079"/>
            <a:ext cx="3099068" cy="44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8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12036</TotalTime>
  <Words>428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News Gothic MT</vt:lpstr>
      <vt:lpstr>Wingdings 2</vt:lpstr>
      <vt:lpstr>Breeze</vt:lpstr>
      <vt:lpstr>Chemically-Triggered Synthesis, Remodeling, and Degradation of Soft Materials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Yu, Edward T</cp:lastModifiedBy>
  <cp:revision>69</cp:revision>
  <cp:lastPrinted>2020-05-12T16:24:27Z</cp:lastPrinted>
  <dcterms:created xsi:type="dcterms:W3CDTF">2016-07-19T18:16:54Z</dcterms:created>
  <dcterms:modified xsi:type="dcterms:W3CDTF">2020-05-12T16:24:33Z</dcterms:modified>
  <cp:category/>
</cp:coreProperties>
</file>