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387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1700"/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 autoAdjust="0"/>
    <p:restoredTop sz="85782" autoAdjust="0"/>
  </p:normalViewPr>
  <p:slideViewPr>
    <p:cSldViewPr snapToGrid="0" snapToObjects="1">
      <p:cViewPr varScale="1">
        <p:scale>
          <a:sx n="122" d="100"/>
          <a:sy n="122" d="100"/>
        </p:scale>
        <p:origin x="96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era, Felice" userId="74a33ec6-c81e-4f33-b832-00725cf96b37" providerId="ADAL" clId="{0613D996-5AE5-46B7-84A7-5A347A3634A5}"/>
    <pc:docChg chg="modSld">
      <pc:chgData name="Macera, Felice" userId="74a33ec6-c81e-4f33-b832-00725cf96b37" providerId="ADAL" clId="{0613D996-5AE5-46B7-84A7-5A347A3634A5}" dt="2023-05-19T20:05:36.512" v="8" actId="962"/>
      <pc:docMkLst>
        <pc:docMk/>
      </pc:docMkLst>
      <pc:sldChg chg="modSp mod">
        <pc:chgData name="Macera, Felice" userId="74a33ec6-c81e-4f33-b832-00725cf96b37" providerId="ADAL" clId="{0613D996-5AE5-46B7-84A7-5A347A3634A5}" dt="2023-05-19T20:05:36.512" v="8" actId="962"/>
        <pc:sldMkLst>
          <pc:docMk/>
          <pc:sldMk cId="3866026037" sldId="387"/>
        </pc:sldMkLst>
        <pc:spChg chg="mod">
          <ac:chgData name="Macera, Felice" userId="74a33ec6-c81e-4f33-b832-00725cf96b37" providerId="ADAL" clId="{0613D996-5AE5-46B7-84A7-5A347A3634A5}" dt="2023-05-19T20:04:42.120" v="2" actId="123"/>
          <ac:spMkLst>
            <pc:docMk/>
            <pc:sldMk cId="3866026037" sldId="387"/>
            <ac:spMk id="11" creationId="{497B452A-7E74-750D-1BF9-14450F9B5C39}"/>
          </ac:spMkLst>
        </pc:spChg>
        <pc:picChg chg="mod">
          <ac:chgData name="Macera, Felice" userId="74a33ec6-c81e-4f33-b832-00725cf96b37" providerId="ADAL" clId="{0613D996-5AE5-46B7-84A7-5A347A3634A5}" dt="2023-05-19T20:05:11.304" v="4" actId="962"/>
          <ac:picMkLst>
            <pc:docMk/>
            <pc:sldMk cId="3866026037" sldId="387"/>
            <ac:picMk id="2" creationId="{20D808EC-DC83-94E2-E81E-1174522AEAF6}"/>
          </ac:picMkLst>
        </pc:picChg>
        <pc:picChg chg="mod">
          <ac:chgData name="Macera, Felice" userId="74a33ec6-c81e-4f33-b832-00725cf96b37" providerId="ADAL" clId="{0613D996-5AE5-46B7-84A7-5A347A3634A5}" dt="2023-05-19T20:05:36.512" v="8" actId="962"/>
          <ac:picMkLst>
            <pc:docMk/>
            <pc:sldMk cId="3866026037" sldId="387"/>
            <ac:picMk id="3" creationId="{CB03C579-8F30-FC77-2801-FC8CC7A26C36}"/>
          </ac:picMkLst>
        </pc:picChg>
      </pc:sldChg>
    </pc:docChg>
  </pc:docChgLst>
  <pc:docChgLst>
    <pc:chgData name="Licurse, Mark W" userId="cb99c7cc-9fd7-435c-96dc-dd9b6650e8bf" providerId="ADAL" clId="{C7474CDE-6F1B-46C3-80A0-0FE1CDB369A1}"/>
    <pc:docChg chg="modSld">
      <pc:chgData name="Licurse, Mark W" userId="cb99c7cc-9fd7-435c-96dc-dd9b6650e8bf" providerId="ADAL" clId="{C7474CDE-6F1B-46C3-80A0-0FE1CDB369A1}" dt="2023-05-18T21:00:51.834" v="11" actId="20577"/>
      <pc:docMkLst>
        <pc:docMk/>
      </pc:docMkLst>
      <pc:sldChg chg="modSp mod modNotesTx">
        <pc:chgData name="Licurse, Mark W" userId="cb99c7cc-9fd7-435c-96dc-dd9b6650e8bf" providerId="ADAL" clId="{C7474CDE-6F1B-46C3-80A0-0FE1CDB369A1}" dt="2023-05-18T21:00:51.834" v="11" actId="20577"/>
        <pc:sldMkLst>
          <pc:docMk/>
          <pc:sldMk cId="3866026037" sldId="387"/>
        </pc:sldMkLst>
        <pc:spChg chg="mod">
          <ac:chgData name="Licurse, Mark W" userId="cb99c7cc-9fd7-435c-96dc-dd9b6650e8bf" providerId="ADAL" clId="{C7474CDE-6F1B-46C3-80A0-0FE1CDB369A1}" dt="2023-05-18T20:58:49.622" v="0"/>
          <ac:spMkLst>
            <pc:docMk/>
            <pc:sldMk cId="3866026037" sldId="387"/>
            <ac:spMk id="10" creationId="{A3FA201F-7E38-222E-3666-0F5295187A8C}"/>
          </ac:spMkLst>
        </pc:spChg>
        <pc:spChg chg="mod">
          <ac:chgData name="Licurse, Mark W" userId="cb99c7cc-9fd7-435c-96dc-dd9b6650e8bf" providerId="ADAL" clId="{C7474CDE-6F1B-46C3-80A0-0FE1CDB369A1}" dt="2023-05-18T21:00:23.034" v="10" actId="20577"/>
          <ac:spMkLst>
            <pc:docMk/>
            <pc:sldMk cId="3866026037" sldId="387"/>
            <ac:spMk id="11" creationId="{497B452A-7E74-750D-1BF9-14450F9B5C3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818375" y="151087"/>
            <a:ext cx="7759108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Diversity, Equity, and Engagement in 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5622122" y="845156"/>
            <a:ext cx="5919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Mark Licurse &amp; Ashley Wallace, University of Pennsylvania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51" y="1311060"/>
            <a:ext cx="564375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LRSM spearheaded the inaugural Diversity Equity Engagement at Penn in STEM (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DEEPenn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STEM) weekend in October 2022. The initiative aims to proactively educate and recruit </a:t>
            </a:r>
            <a:r>
              <a:rPr lang="en-US" sz="1400" dirty="0">
                <a:solidFill>
                  <a:schemeClr val="dk1"/>
                </a:solidFill>
              </a:rPr>
              <a:t>students from ethnically and racially minoritized communities (i.e. 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URMs), women, and first-generation low-income (FGLI) students to STEM-related graduate programs at</a:t>
            </a:r>
            <a:r>
              <a:rPr lang="en-US" sz="1400" dirty="0">
                <a:solidFill>
                  <a:schemeClr val="dk1"/>
                </a:solidFill>
              </a:rPr>
              <a:t> Penn. Co-hosted by Penn’s School of Arts &amp; Sciences (SAS), School of Engineering and Applied Science (SEAS), and Perelman School Medicine (PSOM), the event showcased the interdisciplinary nature of STEM-related graduate research at Penn and advanced efforts of fostering inclusivity by focusing on the recruitment of diverse candidates to STEM specific graduate programs.</a:t>
            </a: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Forty-eight (48) prospective graduate students participated in the 3 day in-person event. The agenda contained sessions that covered the intricate details of graduate school preparation through a series of student panels, faculty research talks, poster presentations, and workshops.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Top: 2022 </a:t>
            </a:r>
            <a:r>
              <a:rPr lang="en-US" sz="1200" dirty="0">
                <a:solidFill>
                  <a:schemeClr val="dk1"/>
                </a:solidFill>
              </a:rPr>
              <a:t>inaugural</a:t>
            </a:r>
            <a:r>
              <a:rPr lang="en-US" sz="12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DEEPenn</a:t>
            </a:r>
            <a:r>
              <a:rPr lang="en-US" sz="12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STEM cohort </a:t>
            </a:r>
            <a:endParaRPr lang="en-US" sz="105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u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Bottom: </a:t>
            </a:r>
            <a:r>
              <a:rPr lang="en-US" sz="1200" dirty="0">
                <a:solidFill>
                  <a:schemeClr val="dk1"/>
                </a:solidFill>
              </a:rPr>
              <a:t>Zahra Fakhraai, LRSM faculty and professor of Chemistry at Penn, speaking to participants during the faculty research talk segment of the </a:t>
            </a:r>
            <a:r>
              <a:rPr lang="en-US" sz="1200" dirty="0" err="1">
                <a:solidFill>
                  <a:schemeClr val="dk1"/>
                </a:solidFill>
              </a:rPr>
              <a:t>DEEPenn</a:t>
            </a:r>
            <a:r>
              <a:rPr lang="en-US" sz="1200" dirty="0">
                <a:solidFill>
                  <a:schemeClr val="dk1"/>
                </a:solidFill>
              </a:rPr>
              <a:t> STEM weekend.</a:t>
            </a:r>
            <a:endParaRPr lang="en-US" sz="105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2" name="Google Shape;66;p1" descr="2022 inaugural DEEPenn STEM cohort &#10;posing for a photo at the DEEPenn STEM event">
            <a:extLst>
              <a:ext uri="{FF2B5EF4-FFF2-40B4-BE49-F238E27FC236}">
                <a16:creationId xmlns:a16="http://schemas.microsoft.com/office/drawing/2014/main" id="{20D808EC-DC83-94E2-E81E-1174522AEAF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341" y="1341207"/>
            <a:ext cx="3560819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" descr="Zahra Fakhraai, LRSM faculty and professor of Chemistry at Penn, speaking to participants during the faculty research talk segment of the DEEPenn STEM weekend.">
            <a:extLst>
              <a:ext uri="{FF2B5EF4-FFF2-40B4-BE49-F238E27FC236}">
                <a16:creationId xmlns:a16="http://schemas.microsoft.com/office/drawing/2014/main" id="{CB03C579-8F30-FC77-2801-FC8CC7A26C3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4340" y="3779500"/>
            <a:ext cx="3553109" cy="23716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09DC0-87BD-F908-F071-782716C6BC07}"/>
              </a:ext>
            </a:extLst>
          </p:cNvPr>
          <p:cNvSpPr txBox="1"/>
          <p:nvPr/>
        </p:nvSpPr>
        <p:spPr>
          <a:xfrm>
            <a:off x="147780" y="200554"/>
            <a:ext cx="281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Univ. of Pennsylvania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DMR-1720530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6333CEA9DAB48A70A400D82EC208D" ma:contentTypeVersion="16" ma:contentTypeDescription="Create a new document." ma:contentTypeScope="" ma:versionID="00cebeeb6c9a5c450fa276bd36afe6c6">
  <xsd:schema xmlns:xsd="http://www.w3.org/2001/XMLSchema" xmlns:xs="http://www.w3.org/2001/XMLSchema" xmlns:p="http://schemas.microsoft.com/office/2006/metadata/properties" xmlns:ns2="56adf694-15e9-4d71-8e50-50117366a586" xmlns:ns3="116ee817-c198-43a2-9f4d-5f1562156b4a" targetNamespace="http://schemas.microsoft.com/office/2006/metadata/properties" ma:root="true" ma:fieldsID="771f4b384f933df2b6a0ebf4fc1cf1e0" ns2:_="" ns3:_="">
    <xsd:import namespace="56adf694-15e9-4d71-8e50-50117366a586"/>
    <xsd:import namespace="116ee817-c198-43a2-9f4d-5f1562156b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df694-15e9-4d71-8e50-50117366a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6d41a5f-cbfb-4323-98af-06a6a0c01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ee817-c198-43a2-9f4d-5f1562156b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a23386-4d6a-4ef3-810b-19358b93ac17}" ma:internalName="TaxCatchAll" ma:showField="CatchAllData" ma:web="116ee817-c198-43a2-9f4d-5f1562156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adf694-15e9-4d71-8e50-50117366a586">
      <Terms xmlns="http://schemas.microsoft.com/office/infopath/2007/PartnerControls"/>
    </lcf76f155ced4ddcb4097134ff3c332f>
    <TaxCatchAll xmlns="116ee817-c198-43a2-9f4d-5f1562156b4a" xsi:nil="true"/>
  </documentManagement>
</p:properties>
</file>

<file path=customXml/itemProps1.xml><?xml version="1.0" encoding="utf-8"?>
<ds:datastoreItem xmlns:ds="http://schemas.openxmlformats.org/officeDocument/2006/customXml" ds:itemID="{25CD78F5-8C4A-4C5B-A1A5-45E51F938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df694-15e9-4d71-8e50-50117366a586"/>
    <ds:schemaRef ds:uri="116ee817-c198-43a2-9f4d-5f1562156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0C5F56-38F7-4022-8A4E-5C079C61C2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4224E6-E374-44D5-A8BF-501983DE59E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116ee817-c198-43a2-9f4d-5f1562156b4a"/>
    <ds:schemaRef ds:uri="56adf694-15e9-4d71-8e50-50117366a58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3019</TotalTime>
  <Words>226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Macera, Felice</cp:lastModifiedBy>
  <cp:revision>276</cp:revision>
  <cp:lastPrinted>2018-03-20T12:31:18Z</cp:lastPrinted>
  <dcterms:created xsi:type="dcterms:W3CDTF">2017-10-05T17:34:54Z</dcterms:created>
  <dcterms:modified xsi:type="dcterms:W3CDTF">2023-05-19T20:05:43Z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  <property fmtid="{D5CDD505-2E9C-101B-9397-08002B2CF9AE}" pid="4" name="ContentTypeId">
    <vt:lpwstr>0x010100D686333CEA9DAB48A70A400D82EC208D</vt:lpwstr>
  </property>
  <property fmtid="{D5CDD505-2E9C-101B-9397-08002B2CF9AE}" pid="5" name="MediaServiceImageTags">
    <vt:lpwstr/>
  </property>
</Properties>
</file>