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85781" autoAdjust="0"/>
  </p:normalViewPr>
  <p:slideViewPr>
    <p:cSldViewPr snapToGrid="0" snapToObjects="1">
      <p:cViewPr varScale="1">
        <p:scale>
          <a:sx n="71" d="100"/>
          <a:sy n="71" d="100"/>
        </p:scale>
        <p:origin x="566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Developed a generic framework NNK to solve diffusion problems in CCMS.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It’s addressing a long standing challenge in modeling diffusion and chemical ordering in CCMs. 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It directly supports IRG 1’s scientific goal of understanding kinetics- and thermodynamics-induced interface ordering and disordering.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The paper has been submitted.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NK model predicted and simulated diffusion kinetics-mediated local chemical order in the equimolar NbMoTa alloy.">
            <a:extLst>
              <a:ext uri="{FF2B5EF4-FFF2-40B4-BE49-F238E27FC236}">
                <a16:creationId xmlns:a16="http://schemas.microsoft.com/office/drawing/2014/main" id="{AC9BF818-9A22-4848-8095-7B4E9FC0FB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750"/>
          <a:stretch/>
        </p:blipFill>
        <p:spPr>
          <a:xfrm>
            <a:off x="5595170" y="3802618"/>
            <a:ext cx="4958530" cy="2170158"/>
          </a:xfrm>
          <a:prstGeom prst="rect">
            <a:avLst/>
          </a:prstGeom>
        </p:spPr>
      </p:pic>
      <p:pic>
        <p:nvPicPr>
          <p:cNvPr id="3" name="Picture 2" descr="Schematic illustration of neural network kinetics (NNK)">
            <a:extLst>
              <a:ext uri="{FF2B5EF4-FFF2-40B4-BE49-F238E27FC236}">
                <a16:creationId xmlns:a16="http://schemas.microsoft.com/office/drawing/2014/main" id="{74DF7FFD-15D0-4F32-8C2B-40184ECF4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0487" y="1315112"/>
            <a:ext cx="4694390" cy="238592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4044286" y="142817"/>
            <a:ext cx="7759108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Neural Network Kinetics: Exploring Diffusion Multiplicity and Chemical Ordering in Compositionally Complex Materials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7D99B-1EFC-61F2-9703-F085A3591D9E}"/>
              </a:ext>
            </a:extLst>
          </p:cNvPr>
          <p:cNvSpPr txBox="1"/>
          <p:nvPr/>
        </p:nvSpPr>
        <p:spPr>
          <a:xfrm>
            <a:off x="147781" y="200554"/>
            <a:ext cx="2666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UCI MRSEC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DMR-2011967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5229431" y="724884"/>
            <a:ext cx="6697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B. Xing, W. Zou, 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T.J. Rupert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X.Q. Pan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P. Cao  </a:t>
            </a:r>
          </a:p>
          <a:p>
            <a:pPr algn="r"/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(University of California, Irvine)</a:t>
            </a: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497B452A-7E74-750D-1BF9-14450F9B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32" y="1014766"/>
            <a:ext cx="541028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600" b="1" dirty="0"/>
              <a:t>We introduce a neural network kinetics (NNK) scheme that predicts and simulates diffusion-induced chemical and structural evolution in complex concentrated chemical environments.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600" b="1" dirty="0"/>
              <a:t>The framework is grounded on efficient on-lattice structure and chemistry representation combined with neural networks, enabling precise prediction of all path-dependent migration barriers and individual atom jumps.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600" b="1" dirty="0"/>
              <a:t>Using this method, we study the temperature-dependent local chemical ordering in refractory </a:t>
            </a:r>
            <a:r>
              <a:rPr lang="en-US" sz="1600" b="1" dirty="0" err="1"/>
              <a:t>NbMoTa</a:t>
            </a:r>
            <a:r>
              <a:rPr lang="en-US" sz="1600" b="1" dirty="0"/>
              <a:t> alloy and reveal a critical temperature at which the B2 order reaches a maximum.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600" b="1" dirty="0"/>
              <a:t>Our atomic jump randomness map exhibits the highest diffusion heterogeneity (multiplicity) in the vicinity of this characteristic temperature, which is closely related to chemical ordering and B2 structure nucleation.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FEA0FA-AF8C-4188-BDD7-71D2ADDDF26E}"/>
              </a:ext>
            </a:extLst>
          </p:cNvPr>
          <p:cNvSpPr/>
          <p:nvPr/>
        </p:nvSpPr>
        <p:spPr>
          <a:xfrm rot="16200000">
            <a:off x="5215470" y="2367265"/>
            <a:ext cx="2219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Neural network kinetics (NNK)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010BFB-7EF0-4015-AD33-3A3EDD7192E3}"/>
              </a:ext>
            </a:extLst>
          </p:cNvPr>
          <p:cNvSpPr/>
          <p:nvPr/>
        </p:nvSpPr>
        <p:spPr>
          <a:xfrm>
            <a:off x="10553700" y="4399924"/>
            <a:ext cx="136739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/>
              <a:t>The critical temperature giving rise to the maximum B2 order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A8429D-1341-46A0-9D29-7F6DF9CA2F54}"/>
              </a:ext>
            </a:extLst>
          </p:cNvPr>
          <p:cNvSpPr/>
          <p:nvPr/>
        </p:nvSpPr>
        <p:spPr>
          <a:xfrm>
            <a:off x="5798166" y="5956980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B. Xing, TJ. Rupert, X Pan, and P Cao. Nature Communications 15, no. 1 (2024): 3879.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89E32-228D-517A-6412-B2D7690C100E}"/>
              </a:ext>
            </a:extLst>
          </p:cNvPr>
          <p:cNvSpPr/>
          <p:nvPr/>
        </p:nvSpPr>
        <p:spPr>
          <a:xfrm>
            <a:off x="137591" y="-11072"/>
            <a:ext cx="4230581" cy="307777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IRG-1 Intellectual Merit</a:t>
            </a:r>
          </a:p>
        </p:txBody>
      </p:sp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3037</TotalTime>
  <Words>299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Microsoft Sans Serif</vt:lpstr>
      <vt:lpstr>Sitka Subheading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Yizhang Zhou</cp:lastModifiedBy>
  <cp:revision>306</cp:revision>
  <cp:lastPrinted>2018-03-20T12:31:18Z</cp:lastPrinted>
  <dcterms:created xsi:type="dcterms:W3CDTF">2017-10-05T17:34:54Z</dcterms:created>
  <dcterms:modified xsi:type="dcterms:W3CDTF">2025-05-12T19:49:59Z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</Properties>
</file>