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" ContentType="image/tiff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56"/>
    <p:restoredTop sz="94617"/>
  </p:normalViewPr>
  <p:slideViewPr>
    <p:cSldViewPr snapToGrid="0" snapToObjects="1">
      <p:cViewPr varScale="1">
        <p:scale>
          <a:sx n="84" d="100"/>
          <a:sy n="84" d="100"/>
        </p:scale>
        <p:origin x="154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03E99-C20E-B34A-B2DB-A67CC7377879}" type="datetimeFigureOut">
              <a:rPr lang="en-US" smtClean="0"/>
              <a:t>4/26/16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C1BB2-6F6E-3340-B010-61323364D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295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49349-957A-4099-B078-17AFBC2F2288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062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17AB-E90B-E549-B0AB-AFEB6A4ADCBB}" type="datetimeFigureOut">
              <a:rPr lang="en-US" smtClean="0"/>
              <a:t>4/26/16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DF59-C8EC-4646-8425-7E486A816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503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17AB-E90B-E549-B0AB-AFEB6A4ADCBB}" type="datetimeFigureOut">
              <a:rPr lang="en-US" smtClean="0"/>
              <a:t>4/26/16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DF59-C8EC-4646-8425-7E486A816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75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17AB-E90B-E549-B0AB-AFEB6A4ADCBB}" type="datetimeFigureOut">
              <a:rPr lang="en-US" smtClean="0"/>
              <a:t>4/26/16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DF59-C8EC-4646-8425-7E486A816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7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17AB-E90B-E549-B0AB-AFEB6A4ADCBB}" type="datetimeFigureOut">
              <a:rPr lang="en-US" smtClean="0"/>
              <a:t>4/26/16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DF59-C8EC-4646-8425-7E486A816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447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17AB-E90B-E549-B0AB-AFEB6A4ADCBB}" type="datetimeFigureOut">
              <a:rPr lang="en-US" smtClean="0"/>
              <a:t>4/26/16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DF59-C8EC-4646-8425-7E486A816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465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17AB-E90B-E549-B0AB-AFEB6A4ADCBB}" type="datetimeFigureOut">
              <a:rPr lang="en-US" smtClean="0"/>
              <a:t>4/26/16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DF59-C8EC-4646-8425-7E486A816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8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17AB-E90B-E549-B0AB-AFEB6A4ADCBB}" type="datetimeFigureOut">
              <a:rPr lang="en-US" smtClean="0"/>
              <a:t>4/26/16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DF59-C8EC-4646-8425-7E486A816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322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17AB-E90B-E549-B0AB-AFEB6A4ADCBB}" type="datetimeFigureOut">
              <a:rPr lang="en-US" smtClean="0"/>
              <a:t>4/26/16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DF59-C8EC-4646-8425-7E486A816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260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17AB-E90B-E549-B0AB-AFEB6A4ADCBB}" type="datetimeFigureOut">
              <a:rPr lang="en-US" smtClean="0"/>
              <a:t>4/26/16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DF59-C8EC-4646-8425-7E486A816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574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17AB-E90B-E549-B0AB-AFEB6A4ADCBB}" type="datetimeFigureOut">
              <a:rPr lang="en-US" smtClean="0"/>
              <a:t>4/26/16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DF59-C8EC-4646-8425-7E486A816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157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17AB-E90B-E549-B0AB-AFEB6A4ADCBB}" type="datetimeFigureOut">
              <a:rPr lang="en-US" smtClean="0"/>
              <a:t>4/26/16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DF59-C8EC-4646-8425-7E486A816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185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D17AB-E90B-E549-B0AB-AFEB6A4ADCBB}" type="datetimeFigureOut">
              <a:rPr lang="en-US" smtClean="0"/>
              <a:t>4/26/16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3DF59-C8EC-4646-8425-7E486A816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923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4" Type="http://schemas.openxmlformats.org/officeDocument/2006/relationships/image" Target="../media/image2.png"/><Relationship Id="rId5" Type="http://schemas.openxmlformats.org/officeDocument/2006/relationships/image" Target="../media/image3.jpg"/><Relationship Id="rId6" Type="http://schemas.openxmlformats.org/officeDocument/2006/relationships/image" Target="../media/image4.jpg"/><Relationship Id="rId7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65848"/>
            <a:ext cx="737981" cy="742247"/>
          </a:xfrm>
          <a:prstGeom prst="rect">
            <a:avLst/>
          </a:prstGeom>
        </p:spPr>
      </p:pic>
      <p:sp>
        <p:nvSpPr>
          <p:cNvPr id="9" name="Line 42"/>
          <p:cNvSpPr>
            <a:spLocks noChangeShapeType="1"/>
          </p:cNvSpPr>
          <p:nvPr/>
        </p:nvSpPr>
        <p:spPr bwMode="auto">
          <a:xfrm>
            <a:off x="38100" y="1066800"/>
            <a:ext cx="90297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26120" y="129350"/>
            <a:ext cx="639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Duke Graduate </a:t>
            </a: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School Dean’s </a:t>
            </a:r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Award -</a:t>
            </a:r>
          </a:p>
          <a:p>
            <a:pPr algn="ctr"/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Mentoring and Inclusive Excellence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2400" u="sng" dirty="0">
              <a:solidFill>
                <a:srgbClr val="1F497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443574" y="6655054"/>
            <a:ext cx="261642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Acknowledgement:  </a:t>
            </a: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NSF </a:t>
            </a:r>
            <a:r>
              <a:rPr lang="en-US" altLang="en-US" sz="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RT-</a:t>
            </a: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MRSEC DMR-1121107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88" y="119708"/>
            <a:ext cx="1327026" cy="83452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4759" y="3669395"/>
            <a:ext cx="89268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welcoming 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environment that 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promotes diversity in 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the intellectual development of its students. Inclusive excellence in 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education means 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not only 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diversity in demographics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, but 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also in 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program 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climate, curriculum, intellectual 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discourse, 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and recruitment, retention and graduation of individuals underrepresented in the discipline, field, or area. </a:t>
            </a:r>
          </a:p>
          <a:p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5" t="17197" r="8287" b="18667"/>
          <a:stretch/>
        </p:blipFill>
        <p:spPr>
          <a:xfrm>
            <a:off x="4823978" y="1139807"/>
            <a:ext cx="4116202" cy="25658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3" t="9466" b="17334"/>
          <a:stretch/>
        </p:blipFill>
        <p:spPr>
          <a:xfrm>
            <a:off x="6547007" y="4826254"/>
            <a:ext cx="2393173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2"/>
          <a:stretch/>
        </p:blipFill>
        <p:spPr>
          <a:xfrm>
            <a:off x="211439" y="4812056"/>
            <a:ext cx="1984175" cy="182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4759" y="1164545"/>
            <a:ext cx="474206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Two exciting awards were presented March 30</a:t>
            </a:r>
            <a:r>
              <a:rPr lang="en-US" sz="1600" baseline="30000" dirty="0" smtClean="0">
                <a:latin typeface="Arial" charset="0"/>
                <a:ea typeface="Arial" charset="0"/>
                <a:cs typeface="Arial" charset="0"/>
              </a:rPr>
              <a:t>th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, 2016 to the RT-MRSEC and one of its Fellows. RT-MRSEC 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won 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Duke’s 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Graduate School </a:t>
            </a:r>
            <a:r>
              <a:rPr lang="en-US" sz="1600" b="1" dirty="0">
                <a:latin typeface="Arial" charset="0"/>
                <a:ea typeface="Arial" charset="0"/>
                <a:cs typeface="Arial" charset="0"/>
              </a:rPr>
              <a:t>Dean’s Award for Inclusive Excellence 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in Graduate Education 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while 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RT-MRSEC Fellow, Wyatt Shields, won 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en-US" sz="1600" b="1" dirty="0" smtClean="0">
                <a:latin typeface="Arial" charset="0"/>
                <a:ea typeface="Arial" charset="0"/>
                <a:cs typeface="Arial" charset="0"/>
              </a:rPr>
              <a:t>Graduate </a:t>
            </a:r>
            <a:r>
              <a:rPr lang="en-US" sz="1600" b="1" dirty="0">
                <a:latin typeface="Arial" charset="0"/>
                <a:ea typeface="Arial" charset="0"/>
                <a:cs typeface="Arial" charset="0"/>
              </a:rPr>
              <a:t>Student Excellence in Mentoring 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Award!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09800" y="4750605"/>
            <a:ext cx="433720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The Excellence 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in Mentoring 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award recognizes 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the considerable efforts and accomplishments of 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graduate 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students who consistently serve as effective 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mentors and is an important example 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of the 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university’s and RT-MRSEC’s 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continuing efforts to cultivate a culture of 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mentoring.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759" y="2950988"/>
            <a:ext cx="47420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latin typeface="Arial" charset="0"/>
                <a:ea typeface="Arial" charset="0"/>
                <a:cs typeface="Arial" charset="0"/>
              </a:rPr>
              <a:t>The Inclusive Excellence 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award recognizes RT-MRSEC’s commitment 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to excellence, equity, and inclusion 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in its graduate programming 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creating 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7204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TMRSEC_1121107_Seed_Devices" id="{C19770A9-6449-244C-B73B-851D69E7DD74}" vid="{350B613F-BAE8-F84C-8C17-29AB1D4110D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RT_MRSEC</Template>
  <TotalTime>41</TotalTime>
  <Words>134</Words>
  <Application>Microsoft Macintosh PowerPoint</Application>
  <PresentationFormat>On-screen Show (4:3)</PresentationFormat>
  <Paragraphs>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6</cp:revision>
  <dcterms:created xsi:type="dcterms:W3CDTF">2016-04-23T23:47:21Z</dcterms:created>
  <dcterms:modified xsi:type="dcterms:W3CDTF">2016-04-26T14:53:39Z</dcterms:modified>
</cp:coreProperties>
</file>