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50"/>
            <a:ext cx="9144000" cy="862330"/>
          </a:xfrm>
          <a:custGeom>
            <a:avLst/>
            <a:gdLst/>
            <a:ahLst/>
            <a:cxnLst/>
            <a:rect l="l" t="t" r="r" b="b"/>
            <a:pathLst>
              <a:path w="9144000" h="862330">
                <a:moveTo>
                  <a:pt x="0" y="861771"/>
                </a:moveTo>
                <a:lnTo>
                  <a:pt x="9144000" y="861771"/>
                </a:lnTo>
                <a:lnTo>
                  <a:pt x="9144000" y="0"/>
                </a:lnTo>
                <a:lnTo>
                  <a:pt x="0" y="0"/>
                </a:lnTo>
                <a:lnTo>
                  <a:pt x="0" y="8617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0049" y="87630"/>
            <a:ext cx="7343901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jpg"/><Relationship Id="rId6" Type="http://schemas.openxmlformats.org/officeDocument/2006/relationships/notesSlide" Target="../notesSlides/notesSlide1.xml"/><Relationship Id="rId7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98830">
              <a:lnSpc>
                <a:spcPct val="100000"/>
              </a:lnSpc>
            </a:pPr>
            <a:r>
              <a:rPr dirty="0" spc="5"/>
              <a:t>O</a:t>
            </a:r>
            <a:r>
              <a:rPr dirty="0" spc="-20"/>
              <a:t>b</a:t>
            </a:r>
            <a:r>
              <a:rPr dirty="0"/>
              <a:t>s</a:t>
            </a:r>
            <a:r>
              <a:rPr dirty="0" spc="5"/>
              <a:t>e</a:t>
            </a:r>
            <a:r>
              <a:rPr dirty="0" spc="25"/>
              <a:t>r</a:t>
            </a:r>
            <a:r>
              <a:rPr dirty="0" spc="-40"/>
              <a:t>v</a:t>
            </a:r>
            <a:r>
              <a:rPr dirty="0" spc="-35"/>
              <a:t>a</a:t>
            </a:r>
            <a:r>
              <a:rPr dirty="0" spc="-10"/>
              <a:t>t</a:t>
            </a:r>
            <a:r>
              <a:rPr dirty="0" spc="-20"/>
              <a:t>io</a:t>
            </a:r>
            <a:r>
              <a:rPr dirty="0" spc="-10"/>
              <a:t>n</a:t>
            </a:r>
            <a:r>
              <a:rPr dirty="0" spc="-30"/>
              <a:t> </a:t>
            </a:r>
            <a:r>
              <a:rPr dirty="0" spc="-20"/>
              <a:t>o</a:t>
            </a:r>
            <a:r>
              <a:rPr dirty="0"/>
              <a:t>f </a:t>
            </a:r>
            <a:r>
              <a:rPr dirty="0" spc="-10"/>
              <a:t>a</a:t>
            </a:r>
            <a:r>
              <a:rPr dirty="0"/>
              <a:t> </a:t>
            </a:r>
            <a:r>
              <a:rPr dirty="0" spc="-20"/>
              <a:t>D</a:t>
            </a:r>
            <a:r>
              <a:rPr dirty="0" spc="-25"/>
              <a:t>i</a:t>
            </a:r>
            <a:r>
              <a:rPr dirty="0" spc="-10"/>
              <a:t>ss</a:t>
            </a:r>
            <a:r>
              <a:rPr dirty="0" spc="-20"/>
              <a:t>ip</a:t>
            </a:r>
            <a:r>
              <a:rPr dirty="0" spc="-35"/>
              <a:t>a</a:t>
            </a:r>
            <a:r>
              <a:rPr dirty="0" spc="-10"/>
              <a:t>t</a:t>
            </a:r>
            <a:r>
              <a:rPr dirty="0" spc="-20"/>
              <a:t>io</a:t>
            </a:r>
            <a:r>
              <a:rPr dirty="0"/>
              <a:t>n</a:t>
            </a:r>
            <a:r>
              <a:rPr dirty="0"/>
              <a:t>-</a:t>
            </a:r>
            <a:r>
              <a:rPr dirty="0" spc="-5"/>
              <a:t>I</a:t>
            </a:r>
            <a:r>
              <a:rPr dirty="0" spc="-20"/>
              <a:t>ndu</a:t>
            </a:r>
            <a:r>
              <a:rPr dirty="0" spc="-10"/>
              <a:t>c</a:t>
            </a:r>
            <a:r>
              <a:rPr dirty="0"/>
              <a:t>e</a:t>
            </a:r>
            <a:r>
              <a:rPr dirty="0" spc="-10"/>
              <a:t>d</a:t>
            </a:r>
            <a:r>
              <a:rPr dirty="0" spc="15"/>
              <a:t> </a:t>
            </a:r>
            <a:r>
              <a:rPr dirty="0"/>
              <a:t>C</a:t>
            </a:r>
            <a:r>
              <a:rPr dirty="0" spc="-15"/>
              <a:t>l</a:t>
            </a:r>
            <a:r>
              <a:rPr dirty="0" spc="-10"/>
              <a:t>ass</a:t>
            </a:r>
            <a:r>
              <a:rPr dirty="0" spc="-15"/>
              <a:t>i</a:t>
            </a:r>
            <a:r>
              <a:rPr dirty="0" spc="-10"/>
              <a:t>c</a:t>
            </a:r>
            <a:r>
              <a:rPr dirty="0" spc="-10"/>
              <a:t>al</a:t>
            </a:r>
            <a:r>
              <a:rPr dirty="0" spc="-15"/>
              <a:t> </a:t>
            </a:r>
            <a:r>
              <a:rPr dirty="0" spc="-35"/>
              <a:t>t</a:t>
            </a:r>
            <a:r>
              <a:rPr dirty="0" spc="-10"/>
              <a:t>o</a:t>
            </a:r>
            <a:r>
              <a:rPr dirty="0" spc="15"/>
              <a:t> </a:t>
            </a:r>
            <a:r>
              <a:rPr dirty="0" spc="-15"/>
              <a:t>Q</a:t>
            </a:r>
            <a:r>
              <a:rPr dirty="0" spc="-20"/>
              <a:t>u</a:t>
            </a:r>
            <a:r>
              <a:rPr dirty="0" spc="-10"/>
              <a:t>a</a:t>
            </a:r>
            <a:r>
              <a:rPr dirty="0" spc="-45"/>
              <a:t>n</a:t>
            </a:r>
            <a:r>
              <a:rPr dirty="0" spc="-10"/>
              <a:t>t</a:t>
            </a:r>
            <a:r>
              <a:rPr dirty="0" spc="-20"/>
              <a:t>u</a:t>
            </a:r>
            <a:r>
              <a:rPr dirty="0"/>
              <a:t>m</a:t>
            </a:r>
            <a:r>
              <a:rPr dirty="0" spc="25"/>
              <a:t> </a:t>
            </a:r>
            <a:r>
              <a:rPr dirty="0" spc="-100"/>
              <a:t>T</a:t>
            </a:r>
            <a:r>
              <a:rPr dirty="0" spc="-45"/>
              <a:t>r</a:t>
            </a:r>
            <a:r>
              <a:rPr dirty="0" spc="-10"/>
              <a:t>a</a:t>
            </a:r>
            <a:r>
              <a:rPr dirty="0" spc="-20"/>
              <a:t>n</a:t>
            </a:r>
            <a:r>
              <a:rPr dirty="0" spc="-10"/>
              <a:t>s</a:t>
            </a:r>
            <a:r>
              <a:rPr dirty="0" spc="-15"/>
              <a:t>i</a:t>
            </a:r>
            <a:r>
              <a:rPr dirty="0" spc="-10"/>
              <a:t>t</a:t>
            </a:r>
            <a:r>
              <a:rPr dirty="0" spc="-20"/>
              <a:t>io</a:t>
            </a:r>
            <a:r>
              <a:rPr dirty="0" spc="-1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03298" y="356108"/>
            <a:ext cx="5139690" cy="4483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1600" spc="1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6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dirty="0" sz="1600" spc="-13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600" spc="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5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. Sa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dri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6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z="1600" spc="5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H. E. </a:t>
            </a:r>
            <a:r>
              <a:rPr dirty="0" sz="1600" spc="-9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eci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6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A. </a:t>
            </a:r>
            <a:r>
              <a:rPr dirty="0" sz="1600" spc="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. H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5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nce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6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1600" spc="5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z="16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10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(D</a:t>
            </a:r>
            <a:r>
              <a:rPr dirty="0" sz="1600" spc="5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0819860)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50"/>
            <a:ext cx="793788" cy="861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54939" y="902093"/>
            <a:ext cx="4423410" cy="4258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400" spc="-35">
                <a:latin typeface="Arial"/>
                <a:cs typeface="Arial"/>
              </a:rPr>
              <a:t>I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5">
                <a:latin typeface="Arial"/>
                <a:cs typeface="Arial"/>
              </a:rPr>
              <a:t>h</a:t>
            </a:r>
            <a:r>
              <a:rPr dirty="0" sz="1400" spc="20">
                <a:latin typeface="Arial"/>
                <a:cs typeface="Arial"/>
              </a:rPr>
              <a:t>i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85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w</a:t>
            </a:r>
            <a:r>
              <a:rPr dirty="0" sz="1400" spc="-20">
                <a:latin typeface="Arial"/>
                <a:cs typeface="Arial"/>
              </a:rPr>
              <a:t>or</a:t>
            </a:r>
            <a:r>
              <a:rPr dirty="0" sz="1400" spc="5">
                <a:latin typeface="Arial"/>
                <a:cs typeface="Arial"/>
              </a:rPr>
              <a:t>k</a:t>
            </a:r>
            <a:r>
              <a:rPr dirty="0" sz="1400" spc="-5">
                <a:latin typeface="Arial"/>
                <a:cs typeface="Arial"/>
              </a:rPr>
              <a:t>,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w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 spc="0">
                <a:latin typeface="Arial"/>
                <a:cs typeface="Arial"/>
              </a:rPr>
              <a:t>ud</a:t>
            </a:r>
            <a:r>
              <a:rPr dirty="0" sz="1400" spc="-10">
                <a:latin typeface="Arial"/>
                <a:cs typeface="Arial"/>
              </a:rPr>
              <a:t>y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v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l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85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d</a:t>
            </a:r>
            <a:r>
              <a:rPr dirty="0" sz="1400" spc="-35">
                <a:latin typeface="Arial"/>
                <a:cs typeface="Arial"/>
              </a:rPr>
              <a:t>y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m</a:t>
            </a:r>
            <a:r>
              <a:rPr dirty="0" sz="1400" spc="-5">
                <a:latin typeface="Arial"/>
                <a:cs typeface="Arial"/>
              </a:rPr>
              <a:t>ic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l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pha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 t</a:t>
            </a:r>
            <a:r>
              <a:rPr dirty="0" sz="1400" spc="-20">
                <a:latin typeface="Arial"/>
                <a:cs typeface="Arial"/>
              </a:rPr>
              <a:t>r</a:t>
            </a:r>
            <a:r>
              <a:rPr dirty="0" sz="1400" spc="-20">
                <a:latin typeface="Arial"/>
                <a:cs typeface="Arial"/>
              </a:rPr>
              <a:t>an</a:t>
            </a:r>
            <a:r>
              <a:rPr dirty="0" sz="1400" spc="-5">
                <a:latin typeface="Arial"/>
                <a:cs typeface="Arial"/>
              </a:rPr>
              <a:t>sit</a:t>
            </a:r>
            <a:r>
              <a:rPr dirty="0" sz="1400" spc="20">
                <a:latin typeface="Arial"/>
                <a:cs typeface="Arial"/>
              </a:rPr>
              <a:t>i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 spc="4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f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l</a:t>
            </a:r>
            <a:r>
              <a:rPr dirty="0" sz="1400" spc="20">
                <a:latin typeface="Arial"/>
                <a:cs typeface="Arial"/>
              </a:rPr>
              <a:t>i</a:t>
            </a:r>
            <a:r>
              <a:rPr dirty="0" sz="1400" spc="-20">
                <a:latin typeface="Arial"/>
                <a:cs typeface="Arial"/>
              </a:rPr>
              <a:t>gh</a:t>
            </a:r>
            <a:r>
              <a:rPr dirty="0" sz="1400" spc="-5">
                <a:latin typeface="Arial"/>
                <a:cs typeface="Arial"/>
              </a:rPr>
              <a:t>t,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w</a:t>
            </a:r>
            <a:r>
              <a:rPr dirty="0" sz="1400" spc="0">
                <a:latin typeface="Arial"/>
                <a:cs typeface="Arial"/>
              </a:rPr>
              <a:t>h</a:t>
            </a:r>
            <a:r>
              <a:rPr dirty="0" sz="1400" spc="-20">
                <a:latin typeface="Arial"/>
                <a:cs typeface="Arial"/>
              </a:rPr>
              <a:t>er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p</a:t>
            </a:r>
            <a:r>
              <a:rPr dirty="0" sz="1400" spc="0">
                <a:latin typeface="Arial"/>
                <a:cs typeface="Arial"/>
              </a:rPr>
              <a:t>h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5">
                <a:latin typeface="Arial"/>
                <a:cs typeface="Arial"/>
              </a:rPr>
              <a:t>n</a:t>
            </a:r>
            <a:r>
              <a:rPr dirty="0" sz="1400" spc="-20">
                <a:latin typeface="Arial"/>
                <a:cs typeface="Arial"/>
              </a:rPr>
              <a:t>-p</a:t>
            </a:r>
            <a:r>
              <a:rPr dirty="0" sz="1400" spc="0">
                <a:latin typeface="Arial"/>
                <a:cs typeface="Arial"/>
              </a:rPr>
              <a:t>h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 spc="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t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20">
                <a:latin typeface="Arial"/>
                <a:cs typeface="Arial"/>
              </a:rPr>
              <a:t>ra</a:t>
            </a:r>
            <a:r>
              <a:rPr dirty="0" sz="1400" spc="-5">
                <a:latin typeface="Arial"/>
                <a:cs typeface="Arial"/>
              </a:rPr>
              <a:t>cti</a:t>
            </a:r>
            <a:r>
              <a:rPr dirty="0" sz="1400" spc="0">
                <a:latin typeface="Arial"/>
                <a:cs typeface="Arial"/>
              </a:rPr>
              <a:t>o</a:t>
            </a:r>
            <a:r>
              <a:rPr dirty="0" sz="1400" spc="-2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and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</a:t>
            </a:r>
            <a:r>
              <a:rPr dirty="0" sz="1400" spc="-5">
                <a:latin typeface="Arial"/>
                <a:cs typeface="Arial"/>
              </a:rPr>
              <a:t>issi</a:t>
            </a:r>
            <a:r>
              <a:rPr dirty="0" sz="1400" spc="-20">
                <a:latin typeface="Arial"/>
                <a:cs typeface="Arial"/>
              </a:rPr>
              <a:t>pa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10">
                <a:latin typeface="Arial"/>
                <a:cs typeface="Arial"/>
              </a:rPr>
              <a:t>i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 spc="11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10">
                <a:latin typeface="Arial"/>
                <a:cs typeface="Arial"/>
              </a:rPr>
              <a:t>o</a:t>
            </a:r>
            <a:r>
              <a:rPr dirty="0" sz="1400" spc="1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10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5">
                <a:latin typeface="Arial"/>
                <a:cs typeface="Arial"/>
              </a:rPr>
              <a:t>vi</a:t>
            </a:r>
            <a:r>
              <a:rPr dirty="0" sz="1400" spc="-10">
                <a:latin typeface="Arial"/>
                <a:cs typeface="Arial"/>
              </a:rPr>
              <a:t>r</a:t>
            </a:r>
            <a:r>
              <a:rPr dirty="0" sz="1400" spc="-20">
                <a:latin typeface="Arial"/>
                <a:cs typeface="Arial"/>
              </a:rPr>
              <a:t>on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114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ar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105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k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y</a:t>
            </a:r>
            <a:r>
              <a:rPr dirty="0" sz="1400" spc="9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20">
                <a:latin typeface="Arial"/>
                <a:cs typeface="Arial"/>
              </a:rPr>
              <a:t>pe</a:t>
            </a:r>
            <a:r>
              <a:rPr dirty="0" sz="1400" spc="-10">
                <a:latin typeface="Arial"/>
                <a:cs typeface="Arial"/>
              </a:rPr>
              <a:t>cts</a:t>
            </a:r>
            <a:r>
              <a:rPr dirty="0" sz="1400" spc="1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f</a:t>
            </a:r>
            <a:r>
              <a:rPr dirty="0" sz="1400" spc="1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p</a:t>
            </a:r>
            <a:r>
              <a:rPr dirty="0" sz="1400" spc="0">
                <a:latin typeface="Arial"/>
                <a:cs typeface="Arial"/>
              </a:rPr>
              <a:t>h</a:t>
            </a:r>
            <a:r>
              <a:rPr dirty="0" sz="1400" spc="-35">
                <a:latin typeface="Arial"/>
                <a:cs typeface="Arial"/>
              </a:rPr>
              <a:t>y</a:t>
            </a:r>
            <a:r>
              <a:rPr dirty="0" sz="1400" spc="-10">
                <a:latin typeface="Arial"/>
                <a:cs typeface="Arial"/>
              </a:rPr>
              <a:t>sics.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0">
                <a:latin typeface="Arial"/>
                <a:cs typeface="Arial"/>
              </a:rPr>
              <a:t> </a:t>
            </a:r>
            <a:r>
              <a:rPr dirty="0" sz="1400" spc="-14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oge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5">
                <a:latin typeface="Arial"/>
                <a:cs typeface="Arial"/>
              </a:rPr>
              <a:t>h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8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h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y</a:t>
            </a:r>
            <a:r>
              <a:rPr dirty="0" sz="1400" spc="18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g</a:t>
            </a:r>
            <a:r>
              <a:rPr dirty="0" sz="1400" spc="20">
                <a:latin typeface="Arial"/>
                <a:cs typeface="Arial"/>
              </a:rPr>
              <a:t>i</a:t>
            </a:r>
            <a:r>
              <a:rPr dirty="0" sz="1400" spc="-10">
                <a:latin typeface="Arial"/>
                <a:cs typeface="Arial"/>
              </a:rPr>
              <a:t>ve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85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r</a:t>
            </a:r>
            <a:r>
              <a:rPr dirty="0" sz="1400" spc="20">
                <a:latin typeface="Arial"/>
                <a:cs typeface="Arial"/>
              </a:rPr>
              <a:t>i</a:t>
            </a:r>
            <a:r>
              <a:rPr dirty="0" sz="1400" spc="-10">
                <a:latin typeface="Arial"/>
                <a:cs typeface="Arial"/>
              </a:rPr>
              <a:t>se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90">
                <a:latin typeface="Arial"/>
                <a:cs typeface="Arial"/>
              </a:rPr>
              <a:t> </a:t>
            </a:r>
            <a:r>
              <a:rPr dirty="0" sz="1400" spc="10">
                <a:latin typeface="Arial"/>
                <a:cs typeface="Arial"/>
              </a:rPr>
              <a:t>t</a:t>
            </a:r>
            <a:r>
              <a:rPr dirty="0" sz="1400" spc="-10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9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5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ran</a:t>
            </a:r>
            <a:r>
              <a:rPr dirty="0" sz="1400" spc="-5">
                <a:latin typeface="Arial"/>
                <a:cs typeface="Arial"/>
              </a:rPr>
              <a:t>sit</a:t>
            </a:r>
            <a:r>
              <a:rPr dirty="0" sz="1400" spc="10">
                <a:latin typeface="Arial"/>
                <a:cs typeface="Arial"/>
              </a:rPr>
              <a:t>i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85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f</a:t>
            </a:r>
            <a:r>
              <a:rPr dirty="0" sz="1400" spc="-20">
                <a:latin typeface="Arial"/>
                <a:cs typeface="Arial"/>
              </a:rPr>
              <a:t>ro</a:t>
            </a:r>
            <a:r>
              <a:rPr dirty="0" sz="1400" spc="-15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reg</a:t>
            </a:r>
            <a:r>
              <a:rPr dirty="0" sz="1400" spc="-10">
                <a:latin typeface="Arial"/>
                <a:cs typeface="Arial"/>
              </a:rPr>
              <a:t>ion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f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class</a:t>
            </a:r>
            <a:r>
              <a:rPr dirty="0" sz="1400" spc="10">
                <a:latin typeface="Arial"/>
                <a:cs typeface="Arial"/>
              </a:rPr>
              <a:t>i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l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beh</a:t>
            </a:r>
            <a:r>
              <a:rPr dirty="0" sz="1400" spc="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vior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t</a:t>
            </a:r>
            <a:r>
              <a:rPr dirty="0" sz="1400" spc="-10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reg</a:t>
            </a:r>
            <a:r>
              <a:rPr dirty="0" sz="1400" spc="-5">
                <a:latin typeface="Arial"/>
                <a:cs typeface="Arial"/>
              </a:rPr>
              <a:t>i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wh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5">
                <a:latin typeface="Arial"/>
                <a:cs typeface="Arial"/>
              </a:rPr>
              <a:t>r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quan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-15">
                <a:latin typeface="Arial"/>
                <a:cs typeface="Arial"/>
              </a:rPr>
              <a:t>m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35">
                <a:latin typeface="Arial"/>
                <a:cs typeface="Arial"/>
              </a:rPr>
              <a:t>f</a:t>
            </a:r>
            <a:r>
              <a:rPr dirty="0" sz="1400" spc="-5">
                <a:latin typeface="Arial"/>
                <a:cs typeface="Arial"/>
              </a:rPr>
              <a:t>f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do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10">
                <a:latin typeface="Arial"/>
                <a:cs typeface="Arial"/>
              </a:rPr>
              <a:t>in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.</a:t>
            </a:r>
            <a:r>
              <a:rPr dirty="0" sz="1400" spc="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r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5">
                <a:latin typeface="Arial"/>
                <a:cs typeface="Arial"/>
              </a:rPr>
              <a:t>sit</a:t>
            </a:r>
            <a:r>
              <a:rPr dirty="0" sz="1400" spc="20">
                <a:latin typeface="Arial"/>
                <a:cs typeface="Arial"/>
              </a:rPr>
              <a:t>i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 spc="65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w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6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ob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20">
                <a:latin typeface="Arial"/>
                <a:cs typeface="Arial"/>
              </a:rPr>
              <a:t>er</a:t>
            </a:r>
            <a:r>
              <a:rPr dirty="0" sz="1400" spc="-10">
                <a:latin typeface="Arial"/>
                <a:cs typeface="Arial"/>
              </a:rPr>
              <a:t>v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d</a:t>
            </a:r>
            <a:r>
              <a:rPr dirty="0" sz="1400" spc="-5">
                <a:latin typeface="Arial"/>
                <a:cs typeface="Arial"/>
              </a:rPr>
              <a:t> in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J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35">
                <a:latin typeface="Arial"/>
                <a:cs typeface="Arial"/>
              </a:rPr>
              <a:t>y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5">
                <a:latin typeface="Arial"/>
                <a:cs typeface="Arial"/>
              </a:rPr>
              <a:t>-</a:t>
            </a:r>
            <a:r>
              <a:rPr dirty="0" sz="1400" spc="-15">
                <a:latin typeface="Arial"/>
                <a:cs typeface="Arial"/>
              </a:rPr>
              <a:t>C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-5">
                <a:latin typeface="Arial"/>
                <a:cs typeface="Arial"/>
              </a:rPr>
              <a:t>mm</a:t>
            </a:r>
            <a:r>
              <a:rPr dirty="0" sz="1400" spc="-5">
                <a:latin typeface="Arial"/>
                <a:cs typeface="Arial"/>
              </a:rPr>
              <a:t>i</a:t>
            </a:r>
            <a:r>
              <a:rPr dirty="0" sz="1400" spc="-15">
                <a:latin typeface="Arial"/>
                <a:cs typeface="Arial"/>
              </a:rPr>
              <a:t>n</a:t>
            </a:r>
            <a:r>
              <a:rPr dirty="0" sz="1400" spc="-20">
                <a:latin typeface="Arial"/>
                <a:cs typeface="Arial"/>
              </a:rPr>
              <a:t>g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</a:t>
            </a:r>
            <a:r>
              <a:rPr dirty="0" sz="1400" spc="-5">
                <a:latin typeface="Arial"/>
                <a:cs typeface="Arial"/>
              </a:rPr>
              <a:t>i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b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-5">
                <a:latin typeface="Arial"/>
                <a:cs typeface="Arial"/>
              </a:rPr>
              <a:t>ilt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f</a:t>
            </a:r>
            <a:r>
              <a:rPr dirty="0" sz="1400" spc="0">
                <a:latin typeface="Arial"/>
                <a:cs typeface="Arial"/>
              </a:rPr>
              <a:t>r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15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45">
                <a:latin typeface="Arial"/>
                <a:cs typeface="Arial"/>
              </a:rPr>
              <a:t>w</a:t>
            </a:r>
            <a:r>
              <a:rPr dirty="0" sz="1400" spc="-10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0">
                <a:latin typeface="Arial"/>
                <a:cs typeface="Arial"/>
              </a:rPr>
              <a:t>u</a:t>
            </a:r>
            <a:r>
              <a:rPr dirty="0" sz="1400" spc="-20">
                <a:latin typeface="Arial"/>
                <a:cs typeface="Arial"/>
              </a:rPr>
              <a:t>p</a:t>
            </a:r>
            <a:r>
              <a:rPr dirty="0" sz="1400" spc="-5">
                <a:latin typeface="Arial"/>
                <a:cs typeface="Arial"/>
              </a:rPr>
              <a:t>l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d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5">
                <a:latin typeface="Arial"/>
                <a:cs typeface="Arial"/>
              </a:rPr>
              <a:t>ic</a:t>
            </a:r>
            <a:r>
              <a:rPr dirty="0" sz="1400" spc="-10">
                <a:latin typeface="Arial"/>
                <a:cs typeface="Arial"/>
              </a:rPr>
              <a:t>r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wave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vities</a:t>
            </a:r>
            <a:r>
              <a:rPr dirty="0" sz="1400" spc="16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(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wn</a:t>
            </a:r>
            <a:r>
              <a:rPr dirty="0" sz="1400" spc="1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0">
                <a:latin typeface="Arial"/>
                <a:cs typeface="Arial"/>
              </a:rPr>
              <a:t>pp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r</a:t>
            </a:r>
            <a:r>
              <a:rPr dirty="0" sz="1400" spc="1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p</a:t>
            </a:r>
            <a:r>
              <a:rPr dirty="0" sz="1400" spc="-5">
                <a:latin typeface="Arial"/>
                <a:cs typeface="Arial"/>
              </a:rPr>
              <a:t>ict</a:t>
            </a:r>
            <a:r>
              <a:rPr dirty="0" sz="1400" spc="0">
                <a:latin typeface="Arial"/>
                <a:cs typeface="Arial"/>
              </a:rPr>
              <a:t>u</a:t>
            </a:r>
            <a:r>
              <a:rPr dirty="0" sz="1400" spc="-20">
                <a:latin typeface="Arial"/>
                <a:cs typeface="Arial"/>
              </a:rPr>
              <a:t>re</a:t>
            </a:r>
            <a:r>
              <a:rPr dirty="0" sz="1400" spc="-5">
                <a:latin typeface="Arial"/>
                <a:cs typeface="Arial"/>
              </a:rPr>
              <a:t>.</a:t>
            </a:r>
            <a:r>
              <a:rPr dirty="0" sz="1400" spc="15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-5">
                <a:latin typeface="Arial"/>
                <a:cs typeface="Arial"/>
              </a:rPr>
              <a:t>is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35">
                <a:latin typeface="Arial"/>
                <a:cs typeface="Arial"/>
              </a:rPr>
              <a:t>y</a:t>
            </a:r>
            <a:r>
              <a:rPr dirty="0" sz="1400" spc="-10">
                <a:latin typeface="Arial"/>
                <a:cs typeface="Arial"/>
              </a:rPr>
              <a:t>st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5">
                <a:latin typeface="Arial"/>
                <a:cs typeface="Arial"/>
              </a:rPr>
              <a:t>,</a:t>
            </a:r>
            <a:r>
              <a:rPr dirty="0" sz="1400" spc="140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p</a:t>
            </a:r>
            <a:r>
              <a:rPr dirty="0" sz="1400" spc="-20">
                <a:latin typeface="Arial"/>
                <a:cs typeface="Arial"/>
              </a:rPr>
              <a:t>ho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o</a:t>
            </a:r>
            <a:r>
              <a:rPr dirty="0" sz="1400" spc="-2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140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r</a:t>
            </a:r>
            <a:r>
              <a:rPr dirty="0" sz="1400" spc="-20">
                <a:latin typeface="Arial"/>
                <a:cs typeface="Arial"/>
              </a:rPr>
              <a:t>epe</a:t>
            </a:r>
            <a:r>
              <a:rPr dirty="0" sz="1400" spc="-5">
                <a:latin typeface="Arial"/>
                <a:cs typeface="Arial"/>
              </a:rPr>
              <a:t>l</a:t>
            </a:r>
            <a:r>
              <a:rPr dirty="0" sz="1400" spc="16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ch</a:t>
            </a:r>
            <a:r>
              <a:rPr dirty="0" sz="1400" spc="15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r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d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16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 spc="-10">
                <a:latin typeface="Arial"/>
                <a:cs typeface="Arial"/>
              </a:rPr>
              <a:t>o</a:t>
            </a:r>
            <a:r>
              <a:rPr dirty="0" sz="1400" spc="15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15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pr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-20">
                <a:latin typeface="Arial"/>
                <a:cs typeface="Arial"/>
              </a:rPr>
              <a:t>en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f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20">
                <a:latin typeface="Arial"/>
                <a:cs typeface="Arial"/>
              </a:rPr>
              <a:t>ear</a:t>
            </a:r>
            <a:r>
              <a:rPr dirty="0" sz="1400" spc="25">
                <a:latin typeface="Arial"/>
                <a:cs typeface="Arial"/>
              </a:rPr>
              <a:t>b</a:t>
            </a:r>
            <a:r>
              <a:rPr dirty="0" sz="1400" spc="-10">
                <a:latin typeface="Arial"/>
                <a:cs typeface="Arial"/>
              </a:rPr>
              <a:t>y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20">
                <a:latin typeface="Arial"/>
                <a:cs typeface="Arial"/>
              </a:rPr>
              <a:t>upe</a:t>
            </a:r>
            <a:r>
              <a:rPr dirty="0" sz="1400" spc="0">
                <a:latin typeface="Arial"/>
                <a:cs typeface="Arial"/>
              </a:rPr>
              <a:t>r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-20">
                <a:latin typeface="Arial"/>
                <a:cs typeface="Arial"/>
              </a:rPr>
              <a:t>on</a:t>
            </a:r>
            <a:r>
              <a:rPr dirty="0" sz="1400" spc="0">
                <a:latin typeface="Arial"/>
                <a:cs typeface="Arial"/>
              </a:rPr>
              <a:t>d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 spc="-5">
                <a:latin typeface="Arial"/>
                <a:cs typeface="Arial"/>
              </a:rPr>
              <a:t>i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g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q</a:t>
            </a:r>
            <a:r>
              <a:rPr dirty="0" sz="1400" spc="-20">
                <a:latin typeface="Arial"/>
                <a:cs typeface="Arial"/>
              </a:rPr>
              <a:t>ub</a:t>
            </a:r>
            <a:r>
              <a:rPr dirty="0" sz="1400" spc="-5">
                <a:latin typeface="Arial"/>
                <a:cs typeface="Arial"/>
              </a:rPr>
              <a:t>it</a:t>
            </a:r>
            <a:r>
              <a:rPr dirty="0" sz="1400" spc="-15">
                <a:latin typeface="Arial"/>
                <a:cs typeface="Arial"/>
              </a:rPr>
              <a:t>s</a:t>
            </a:r>
            <a:r>
              <a:rPr dirty="0" sz="1400" spc="-5">
                <a:latin typeface="Arial"/>
                <a:cs typeface="Arial"/>
              </a:rPr>
              <a:t>.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-5">
                <a:latin typeface="Arial"/>
                <a:cs typeface="Arial"/>
              </a:rPr>
              <a:t>i</a:t>
            </a:r>
            <a:r>
              <a:rPr dirty="0" sz="1400" spc="0">
                <a:latin typeface="Arial"/>
                <a:cs typeface="Arial"/>
              </a:rPr>
              <a:t>g</a:t>
            </a:r>
            <a:r>
              <a:rPr dirty="0" sz="1400" spc="-10">
                <a:latin typeface="Arial"/>
                <a:cs typeface="Arial"/>
              </a:rPr>
              <a:t>h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p</a:t>
            </a:r>
            <a:r>
              <a:rPr dirty="0" sz="1400" spc="-20">
                <a:latin typeface="Arial"/>
                <a:cs typeface="Arial"/>
              </a:rPr>
              <a:t>ho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nu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20">
                <a:latin typeface="Arial"/>
                <a:cs typeface="Arial"/>
              </a:rPr>
              <a:t>ber</a:t>
            </a:r>
            <a:r>
              <a:rPr dirty="0" sz="1400" spc="-10">
                <a:latin typeface="Arial"/>
                <a:cs typeface="Arial"/>
              </a:rPr>
              <a:t>s,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35">
                <a:latin typeface="Arial"/>
                <a:cs typeface="Arial"/>
              </a:rPr>
              <a:t>y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15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20">
                <a:latin typeface="Arial"/>
                <a:cs typeface="Arial"/>
              </a:rPr>
              <a:t>de</a:t>
            </a:r>
            <a:r>
              <a:rPr dirty="0" sz="1400" spc="5">
                <a:latin typeface="Arial"/>
                <a:cs typeface="Arial"/>
              </a:rPr>
              <a:t>r</a:t>
            </a:r>
            <a:r>
              <a:rPr dirty="0" sz="1400" spc="-20">
                <a:latin typeface="Arial"/>
                <a:cs typeface="Arial"/>
              </a:rPr>
              <a:t>goe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cl</a:t>
            </a:r>
            <a:r>
              <a:rPr dirty="0" sz="1400" spc="0">
                <a:latin typeface="Arial"/>
                <a:cs typeface="Arial"/>
              </a:rPr>
              <a:t>a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10">
                <a:latin typeface="Arial"/>
                <a:cs typeface="Arial"/>
              </a:rPr>
              <a:t>sical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scilla</a:t>
            </a:r>
            <a:r>
              <a:rPr dirty="0" sz="1400" spc="-15">
                <a:latin typeface="Arial"/>
                <a:cs typeface="Arial"/>
              </a:rPr>
              <a:t>t</a:t>
            </a:r>
            <a:r>
              <a:rPr dirty="0" sz="1400" spc="20">
                <a:latin typeface="Arial"/>
                <a:cs typeface="Arial"/>
              </a:rPr>
              <a:t>i</a:t>
            </a:r>
            <a:r>
              <a:rPr dirty="0" sz="1400" spc="-20">
                <a:latin typeface="Arial"/>
                <a:cs typeface="Arial"/>
              </a:rPr>
              <a:t>on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1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pho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on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140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unne</a:t>
            </a:r>
            <a:r>
              <a:rPr dirty="0" sz="1400" spc="-5">
                <a:latin typeface="Arial"/>
                <a:cs typeface="Arial"/>
              </a:rPr>
              <a:t>l</a:t>
            </a:r>
            <a:r>
              <a:rPr dirty="0" sz="1400" spc="16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be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10">
                <a:latin typeface="Arial"/>
                <a:cs typeface="Arial"/>
              </a:rPr>
              <a:t>we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 spc="135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40">
                <a:latin typeface="Arial"/>
                <a:cs typeface="Arial"/>
              </a:rPr>
              <a:t>w</a:t>
            </a:r>
            <a:r>
              <a:rPr dirty="0" sz="1400" spc="-10">
                <a:latin typeface="Arial"/>
                <a:cs typeface="Arial"/>
              </a:rPr>
              <a:t>o</a:t>
            </a:r>
            <a:r>
              <a:rPr dirty="0" sz="1400" spc="15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vities.</a:t>
            </a:r>
            <a:r>
              <a:rPr dirty="0" sz="1400" spc="135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O</a:t>
            </a:r>
            <a:r>
              <a:rPr dirty="0" sz="1400" spc="0">
                <a:latin typeface="Arial"/>
                <a:cs typeface="Arial"/>
              </a:rPr>
              <a:t>v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r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ti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pho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20">
                <a:latin typeface="Arial"/>
                <a:cs typeface="Arial"/>
              </a:rPr>
              <a:t>l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ss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-20">
                <a:latin typeface="Arial"/>
                <a:cs typeface="Arial"/>
              </a:rPr>
              <a:t>au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5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35">
                <a:latin typeface="Arial"/>
                <a:cs typeface="Arial"/>
              </a:rPr>
              <a:t>y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15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 spc="-10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  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-20">
                <a:latin typeface="Arial"/>
                <a:cs typeface="Arial"/>
              </a:rPr>
              <a:t>p</a:t>
            </a:r>
            <a:r>
              <a:rPr dirty="0" sz="1400" spc="0">
                <a:latin typeface="Arial"/>
                <a:cs typeface="Arial"/>
              </a:rPr>
              <a:t>o</a:t>
            </a:r>
            <a:r>
              <a:rPr dirty="0" sz="1400" spc="-20">
                <a:latin typeface="Arial"/>
                <a:cs typeface="Arial"/>
              </a:rPr>
              <a:t>n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5">
                <a:latin typeface="Arial"/>
                <a:cs typeface="Arial"/>
              </a:rPr>
              <a:t>a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20">
                <a:latin typeface="Arial"/>
                <a:cs typeface="Arial"/>
              </a:rPr>
              <a:t>eou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35">
                <a:latin typeface="Arial"/>
                <a:cs typeface="Arial"/>
              </a:rPr>
              <a:t>l</a:t>
            </a:r>
            <a:r>
              <a:rPr dirty="0" sz="1400" spc="-10">
                <a:latin typeface="Arial"/>
                <a:cs typeface="Arial"/>
              </a:rPr>
              <a:t>y</a:t>
            </a:r>
            <a:r>
              <a:rPr dirty="0" sz="1400" spc="-5">
                <a:latin typeface="Arial"/>
                <a:cs typeface="Arial"/>
              </a:rPr>
              <a:t> f</a:t>
            </a:r>
            <a:r>
              <a:rPr dirty="0" sz="1400" spc="-20">
                <a:latin typeface="Arial"/>
                <a:cs typeface="Arial"/>
              </a:rPr>
              <a:t>r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35">
                <a:latin typeface="Arial"/>
                <a:cs typeface="Arial"/>
              </a:rPr>
              <a:t>z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,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5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r</a:t>
            </a:r>
            <a:r>
              <a:rPr dirty="0" sz="1400" spc="0">
                <a:latin typeface="Arial"/>
                <a:cs typeface="Arial"/>
              </a:rPr>
              <a:t>a</a:t>
            </a:r>
            <a:r>
              <a:rPr dirty="0" sz="1400" spc="-20">
                <a:latin typeface="Arial"/>
                <a:cs typeface="Arial"/>
              </a:rPr>
              <a:t>pp</a:t>
            </a:r>
            <a:r>
              <a:rPr dirty="0" sz="1400" spc="-5">
                <a:latin typeface="Arial"/>
                <a:cs typeface="Arial"/>
              </a:rPr>
              <a:t>i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g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5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p</a:t>
            </a:r>
            <a:r>
              <a:rPr dirty="0" sz="1400" spc="0">
                <a:latin typeface="Arial"/>
                <a:cs typeface="Arial"/>
              </a:rPr>
              <a:t>h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5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d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p</a:t>
            </a:r>
            <a:r>
              <a:rPr dirty="0" sz="1400" spc="5">
                <a:latin typeface="Arial"/>
                <a:cs typeface="Arial"/>
              </a:rPr>
              <a:t>r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v</a:t>
            </a:r>
            <a:r>
              <a:rPr dirty="0" sz="1400" spc="-20">
                <a:latin typeface="Arial"/>
                <a:cs typeface="Arial"/>
              </a:rPr>
              <a:t>en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10">
                <a:latin typeface="Arial"/>
                <a:cs typeface="Arial"/>
              </a:rPr>
              <a:t>i</a:t>
            </a:r>
            <a:r>
              <a:rPr dirty="0" sz="1400" spc="-2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g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20">
                <a:latin typeface="Arial"/>
                <a:cs typeface="Arial"/>
              </a:rPr>
              <a:t>ne</a:t>
            </a:r>
            <a:r>
              <a:rPr dirty="0" sz="1400" spc="-5">
                <a:latin typeface="Arial"/>
                <a:cs typeface="Arial"/>
              </a:rPr>
              <a:t>li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15">
                <a:latin typeface="Arial"/>
                <a:cs typeface="Arial"/>
              </a:rPr>
              <a:t>g</a:t>
            </a:r>
            <a:r>
              <a:rPr dirty="0" sz="1400" spc="-5">
                <a:latin typeface="Arial"/>
                <a:cs typeface="Arial"/>
              </a:rPr>
              <a:t>.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0">
                <a:latin typeface="Arial"/>
                <a:cs typeface="Arial"/>
              </a:rPr>
              <a:t> </a:t>
            </a:r>
            <a:r>
              <a:rPr dirty="0" sz="1400" spc="45">
                <a:latin typeface="Arial"/>
                <a:cs typeface="Arial"/>
              </a:rPr>
              <a:t>By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20">
                <a:latin typeface="Arial"/>
                <a:cs typeface="Arial"/>
              </a:rPr>
              <a:t>on</a:t>
            </a:r>
            <a:r>
              <a:rPr dirty="0" sz="1400" spc="-5">
                <a:latin typeface="Arial"/>
                <a:cs typeface="Arial"/>
              </a:rPr>
              <a:t>it</a:t>
            </a:r>
            <a:r>
              <a:rPr dirty="0" sz="1400" spc="-20">
                <a:latin typeface="Arial"/>
                <a:cs typeface="Arial"/>
              </a:rPr>
              <a:t>or</a:t>
            </a:r>
            <a:r>
              <a:rPr dirty="0" sz="1400" spc="-10">
                <a:latin typeface="Arial"/>
                <a:cs typeface="Arial"/>
              </a:rPr>
              <a:t>ing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4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0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p</a:t>
            </a:r>
            <a:r>
              <a:rPr dirty="0" sz="1400" spc="-20">
                <a:latin typeface="Arial"/>
                <a:cs typeface="Arial"/>
              </a:rPr>
              <a:t>ho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o</a:t>
            </a:r>
            <a:r>
              <a:rPr dirty="0" sz="1400" spc="-2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l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5">
                <a:latin typeface="Arial"/>
                <a:cs typeface="Arial"/>
              </a:rPr>
              <a:t>k</a:t>
            </a:r>
            <a:r>
              <a:rPr dirty="0" sz="1400" spc="-10">
                <a:latin typeface="Arial"/>
                <a:cs typeface="Arial"/>
              </a:rPr>
              <a:t>ing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0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o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0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f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40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35">
                <a:latin typeface="Arial"/>
                <a:cs typeface="Arial"/>
              </a:rPr>
              <a:t>y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5">
                <a:latin typeface="Arial"/>
                <a:cs typeface="Arial"/>
              </a:rPr>
              <a:t>,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30">
                <a:latin typeface="Arial"/>
                <a:cs typeface="Arial"/>
              </a:rPr>
              <a:t> </a:t>
            </a:r>
            <a:r>
              <a:rPr dirty="0" sz="1400" spc="-35">
                <a:latin typeface="Arial"/>
                <a:cs typeface="Arial"/>
              </a:rPr>
              <a:t>we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ha</a:t>
            </a:r>
            <a:r>
              <a:rPr dirty="0" sz="1400" spc="-10">
                <a:latin typeface="Arial"/>
                <a:cs typeface="Arial"/>
              </a:rPr>
              <a:t>ve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9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m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0">
                <a:latin typeface="Arial"/>
                <a:cs typeface="Arial"/>
              </a:rPr>
              <a:t>p</a:t>
            </a:r>
            <a:r>
              <a:rPr dirty="0" sz="1400" spc="-20">
                <a:latin typeface="Arial"/>
                <a:cs typeface="Arial"/>
              </a:rPr>
              <a:t>pe</a:t>
            </a:r>
            <a:r>
              <a:rPr dirty="0" sz="1400" spc="-10">
                <a:latin typeface="Arial"/>
                <a:cs typeface="Arial"/>
              </a:rPr>
              <a:t>d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ou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5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90">
                <a:latin typeface="Arial"/>
                <a:cs typeface="Arial"/>
              </a:rPr>
              <a:t> </a:t>
            </a:r>
            <a:r>
              <a:rPr dirty="0" sz="1400" spc="0">
                <a:latin typeface="Arial"/>
                <a:cs typeface="Arial"/>
              </a:rPr>
              <a:t>d</a:t>
            </a:r>
            <a:r>
              <a:rPr dirty="0" sz="1400" spc="-35">
                <a:latin typeface="Arial"/>
                <a:cs typeface="Arial"/>
              </a:rPr>
              <a:t>y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m</a:t>
            </a:r>
            <a:r>
              <a:rPr dirty="0" sz="1400" spc="-5">
                <a:latin typeface="Arial"/>
                <a:cs typeface="Arial"/>
              </a:rPr>
              <a:t>ic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l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5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pha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</a:t>
            </a:r>
            <a:r>
              <a:rPr dirty="0" sz="1400" spc="-5">
                <a:latin typeface="Arial"/>
                <a:cs typeface="Arial"/>
              </a:rPr>
              <a:t>i</a:t>
            </a:r>
            <a:r>
              <a:rPr dirty="0" sz="1400" spc="-15">
                <a:latin typeface="Arial"/>
                <a:cs typeface="Arial"/>
              </a:rPr>
              <a:t>a</a:t>
            </a:r>
            <a:r>
              <a:rPr dirty="0" sz="1400" spc="-20">
                <a:latin typeface="Arial"/>
                <a:cs typeface="Arial"/>
              </a:rPr>
              <a:t>gra</a:t>
            </a:r>
            <a:r>
              <a:rPr dirty="0" sz="1400" spc="-15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65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f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85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-5">
                <a:latin typeface="Arial"/>
                <a:cs typeface="Arial"/>
              </a:rPr>
              <a:t>is</a:t>
            </a:r>
            <a:r>
              <a:rPr dirty="0" sz="1400" spc="-5">
                <a:latin typeface="Arial"/>
                <a:cs typeface="Arial"/>
              </a:rPr>
              <a:t> t</a:t>
            </a:r>
            <a:r>
              <a:rPr dirty="0" sz="1400" spc="-20">
                <a:latin typeface="Arial"/>
                <a:cs typeface="Arial"/>
              </a:rPr>
              <a:t>r</a:t>
            </a:r>
            <a:r>
              <a:rPr dirty="0" sz="1400" spc="-20">
                <a:latin typeface="Arial"/>
                <a:cs typeface="Arial"/>
              </a:rPr>
              <a:t>an</a:t>
            </a:r>
            <a:r>
              <a:rPr dirty="0" sz="1400" spc="-5">
                <a:latin typeface="Arial"/>
                <a:cs typeface="Arial"/>
              </a:rPr>
              <a:t>sit</a:t>
            </a:r>
            <a:r>
              <a:rPr dirty="0" sz="1400" spc="20">
                <a:latin typeface="Arial"/>
                <a:cs typeface="Arial"/>
              </a:rPr>
              <a:t>i</a:t>
            </a:r>
            <a:r>
              <a:rPr dirty="0" sz="1400" spc="-20">
                <a:latin typeface="Arial"/>
                <a:cs typeface="Arial"/>
              </a:rPr>
              <a:t>on</a:t>
            </a:r>
            <a:r>
              <a:rPr dirty="0" sz="1400" spc="-5">
                <a:latin typeface="Arial"/>
                <a:cs typeface="Arial"/>
              </a:rPr>
              <a:t>,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0">
                <a:latin typeface="Arial"/>
                <a:cs typeface="Arial"/>
              </a:rPr>
              <a:t>ho</a:t>
            </a:r>
            <a:r>
              <a:rPr dirty="0" sz="1400" spc="-40">
                <a:latin typeface="Arial"/>
                <a:cs typeface="Arial"/>
              </a:rPr>
              <a:t>w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l</a:t>
            </a:r>
            <a:r>
              <a:rPr dirty="0" sz="1400" spc="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wer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fi</a:t>
            </a:r>
            <a:r>
              <a:rPr dirty="0" sz="1400" spc="0">
                <a:latin typeface="Arial"/>
                <a:cs typeface="Arial"/>
              </a:rPr>
              <a:t>g</a:t>
            </a:r>
            <a:r>
              <a:rPr dirty="0" sz="1400" spc="-20">
                <a:latin typeface="Arial"/>
                <a:cs typeface="Arial"/>
              </a:rPr>
              <a:t>ure</a:t>
            </a:r>
            <a:r>
              <a:rPr dirty="0" sz="1400" spc="-5">
                <a:latin typeface="Arial"/>
                <a:cs typeface="Arial"/>
              </a:rPr>
              <a:t>.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h</a:t>
            </a:r>
            <a:r>
              <a:rPr dirty="0" sz="1400" spc="-5">
                <a:latin typeface="Arial"/>
                <a:cs typeface="Arial"/>
              </a:rPr>
              <a:t>is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x</a:t>
            </a:r>
            <a:r>
              <a:rPr dirty="0" sz="1400" spc="-20">
                <a:latin typeface="Arial"/>
                <a:cs typeface="Arial"/>
              </a:rPr>
              <a:t>per</a:t>
            </a:r>
            <a:r>
              <a:rPr dirty="0" sz="1400" spc="-5">
                <a:latin typeface="Arial"/>
                <a:cs typeface="Arial"/>
              </a:rPr>
              <a:t>i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0">
                <a:latin typeface="Arial"/>
                <a:cs typeface="Arial"/>
              </a:rPr>
              <a:t>n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10">
                <a:latin typeface="Arial"/>
                <a:cs typeface="Arial"/>
              </a:rPr>
              <a:t> c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lso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b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0">
                <a:latin typeface="Arial"/>
                <a:cs typeface="Arial"/>
              </a:rPr>
              <a:t>o</a:t>
            </a:r>
            <a:r>
              <a:rPr dirty="0" sz="1400" spc="-2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sid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 spc="-20">
                <a:latin typeface="Arial"/>
                <a:cs typeface="Arial"/>
              </a:rPr>
              <a:t>re</a:t>
            </a:r>
            <a:r>
              <a:rPr dirty="0" sz="1400" spc="-10">
                <a:latin typeface="Arial"/>
                <a:cs typeface="Arial"/>
              </a:rPr>
              <a:t>d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l</a:t>
            </a:r>
            <a:r>
              <a:rPr dirty="0" sz="1400">
                <a:latin typeface="Arial"/>
                <a:cs typeface="Arial"/>
              </a:rPr>
              <a:t>l</a:t>
            </a:r>
            <a:r>
              <a:rPr dirty="0" sz="1400" spc="-15">
                <a:latin typeface="Arial"/>
                <a:cs typeface="Arial"/>
              </a:rPr>
              <a:t>-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le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rea</a:t>
            </a:r>
            <a:r>
              <a:rPr dirty="0" sz="1400" spc="20">
                <a:latin typeface="Arial"/>
                <a:cs typeface="Arial"/>
              </a:rPr>
              <a:t>li</a:t>
            </a:r>
            <a:r>
              <a:rPr dirty="0" sz="1400" spc="-35">
                <a:latin typeface="Arial"/>
                <a:cs typeface="Arial"/>
              </a:rPr>
              <a:t>z</a:t>
            </a:r>
            <a:r>
              <a:rPr dirty="0" sz="1400" spc="-2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ti</a:t>
            </a:r>
            <a:r>
              <a:rPr dirty="0" sz="1400" spc="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f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n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15">
                <a:latin typeface="Arial"/>
                <a:cs typeface="Arial"/>
              </a:rPr>
              <a:t>w</a:t>
            </a:r>
            <a:r>
              <a:rPr dirty="0" sz="1400" spc="1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cla</a:t>
            </a:r>
            <a:r>
              <a:rPr dirty="0" sz="1400" spc="0">
                <a:latin typeface="Arial"/>
                <a:cs typeface="Arial"/>
              </a:rPr>
              <a:t>s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14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f</a:t>
            </a:r>
            <a:r>
              <a:rPr dirty="0" sz="1400" spc="1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q</a:t>
            </a:r>
            <a:r>
              <a:rPr dirty="0" sz="1400" spc="0">
                <a:latin typeface="Arial"/>
                <a:cs typeface="Arial"/>
              </a:rPr>
              <a:t>u</a:t>
            </a:r>
            <a:r>
              <a:rPr dirty="0" sz="1400" spc="-20">
                <a:latin typeface="Arial"/>
                <a:cs typeface="Arial"/>
              </a:rPr>
              <a:t>an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-15">
                <a:latin typeface="Arial"/>
                <a:cs typeface="Arial"/>
              </a:rPr>
              <a:t>m</a:t>
            </a:r>
            <a:r>
              <a:rPr dirty="0" sz="1400" spc="15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si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-10">
                <a:latin typeface="Arial"/>
                <a:cs typeface="Arial"/>
              </a:rPr>
              <a:t>la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85">
                <a:latin typeface="Arial"/>
                <a:cs typeface="Arial"/>
              </a:rPr>
              <a:t>r</a:t>
            </a:r>
            <a:r>
              <a:rPr dirty="0" sz="1400" spc="-5">
                <a:latin typeface="Arial"/>
                <a:cs typeface="Arial"/>
              </a:rPr>
              <a:t>,</a:t>
            </a:r>
            <a:r>
              <a:rPr dirty="0" sz="1400" spc="1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un</a:t>
            </a:r>
            <a:r>
              <a:rPr dirty="0" sz="1400" spc="20">
                <a:latin typeface="Arial"/>
                <a:cs typeface="Arial"/>
              </a:rPr>
              <a:t>i</a:t>
            </a:r>
            <a:r>
              <a:rPr dirty="0" sz="1400" spc="-20">
                <a:latin typeface="Arial"/>
                <a:cs typeface="Arial"/>
              </a:rPr>
              <a:t>q</a:t>
            </a:r>
            <a:r>
              <a:rPr dirty="0" sz="1400" spc="0">
                <a:latin typeface="Arial"/>
                <a:cs typeface="Arial"/>
              </a:rPr>
              <a:t>u</a:t>
            </a:r>
            <a:r>
              <a:rPr dirty="0" sz="1400" spc="-20">
                <a:latin typeface="Arial"/>
                <a:cs typeface="Arial"/>
              </a:rPr>
              <a:t>e</a:t>
            </a:r>
            <a:r>
              <a:rPr dirty="0" sz="1400" spc="20">
                <a:latin typeface="Arial"/>
                <a:cs typeface="Arial"/>
              </a:rPr>
              <a:t>l</a:t>
            </a:r>
            <a:r>
              <a:rPr dirty="0" sz="1400" spc="-10">
                <a:latin typeface="Arial"/>
                <a:cs typeface="Arial"/>
              </a:rPr>
              <a:t>y</a:t>
            </a:r>
            <a:r>
              <a:rPr dirty="0" sz="1400" spc="1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</a:t>
            </a:r>
            <a:r>
              <a:rPr dirty="0" sz="1400" spc="-20">
                <a:latin typeface="Arial"/>
                <a:cs typeface="Arial"/>
              </a:rPr>
              <a:t>u</a:t>
            </a:r>
            <a:r>
              <a:rPr dirty="0" sz="1400" spc="-5">
                <a:latin typeface="Arial"/>
                <a:cs typeface="Arial"/>
              </a:rPr>
              <a:t>it</a:t>
            </a:r>
            <a:r>
              <a:rPr dirty="0" sz="1400" spc="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d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 spc="-10">
                <a:latin typeface="Arial"/>
                <a:cs typeface="Arial"/>
              </a:rPr>
              <a:t>o</a:t>
            </a:r>
            <a:r>
              <a:rPr dirty="0" sz="1400" spc="1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h</a:t>
            </a:r>
            <a:r>
              <a:rPr dirty="0" sz="1400" spc="-10">
                <a:latin typeface="Arial"/>
                <a:cs typeface="Arial"/>
              </a:rPr>
              <a:t>e</a:t>
            </a:r>
            <a:r>
              <a:rPr dirty="0" sz="1400" spc="-5">
                <a:latin typeface="Arial"/>
                <a:cs typeface="Arial"/>
              </a:rPr>
              <a:t> st</a:t>
            </a:r>
            <a:r>
              <a:rPr dirty="0" sz="1400" spc="-20">
                <a:latin typeface="Arial"/>
                <a:cs typeface="Arial"/>
              </a:rPr>
              <a:t>ud</a:t>
            </a:r>
            <a:r>
              <a:rPr dirty="0" sz="1400" spc="-10">
                <a:latin typeface="Arial"/>
                <a:cs typeface="Arial"/>
              </a:rPr>
              <a:t>y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f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20">
                <a:latin typeface="Arial"/>
                <a:cs typeface="Arial"/>
              </a:rPr>
              <a:t>an</a:t>
            </a:r>
            <a:r>
              <a:rPr dirty="0" sz="1400" spc="-60">
                <a:latin typeface="Arial"/>
                <a:cs typeface="Arial"/>
              </a:rPr>
              <a:t>y</a:t>
            </a:r>
            <a:r>
              <a:rPr dirty="0" sz="1400" spc="-20">
                <a:latin typeface="Arial"/>
                <a:cs typeface="Arial"/>
              </a:rPr>
              <a:t>-bod</a:t>
            </a:r>
            <a:r>
              <a:rPr dirty="0" sz="1400" spc="-10">
                <a:latin typeface="Arial"/>
                <a:cs typeface="Arial"/>
              </a:rPr>
              <a:t>y</a:t>
            </a:r>
            <a:r>
              <a:rPr dirty="0" sz="1400" spc="6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pheno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20">
                <a:latin typeface="Arial"/>
                <a:cs typeface="Arial"/>
              </a:rPr>
              <a:t>en</a:t>
            </a:r>
            <a:r>
              <a:rPr dirty="0" sz="1400" spc="-10">
                <a:latin typeface="Arial"/>
                <a:cs typeface="Arial"/>
              </a:rPr>
              <a:t>a</a:t>
            </a:r>
            <a:r>
              <a:rPr dirty="0" sz="1400" spc="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ou</a:t>
            </a:r>
            <a:r>
              <a:rPr dirty="0" sz="1400" spc="-5">
                <a:latin typeface="Arial"/>
                <a:cs typeface="Arial"/>
              </a:rPr>
              <a:t>t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o</a:t>
            </a:r>
            <a:r>
              <a:rPr dirty="0" sz="1400" spc="-5">
                <a:latin typeface="Arial"/>
                <a:cs typeface="Arial"/>
              </a:rPr>
              <a:t>f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equ</a:t>
            </a:r>
            <a:r>
              <a:rPr dirty="0" sz="1400" spc="-5">
                <a:latin typeface="Arial"/>
                <a:cs typeface="Arial"/>
              </a:rPr>
              <a:t>ilib</a:t>
            </a:r>
            <a:r>
              <a:rPr dirty="0" sz="1400" spc="-20">
                <a:latin typeface="Arial"/>
                <a:cs typeface="Arial"/>
              </a:rPr>
              <a:t>r</a:t>
            </a:r>
            <a:r>
              <a:rPr dirty="0" sz="1400" spc="-10">
                <a:latin typeface="Arial"/>
                <a:cs typeface="Arial"/>
              </a:rPr>
              <a:t>iu</a:t>
            </a:r>
            <a:r>
              <a:rPr dirty="0" sz="1400">
                <a:latin typeface="Arial"/>
                <a:cs typeface="Arial"/>
              </a:rPr>
              <a:t>m</a:t>
            </a:r>
            <a:r>
              <a:rPr dirty="0" sz="1400" spc="-5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939" y="5380053"/>
            <a:ext cx="4417695" cy="727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Refe</a:t>
            </a:r>
            <a:r>
              <a:rPr dirty="0" sz="1200" spc="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ence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afte</a:t>
            </a:r>
            <a:r>
              <a:rPr dirty="0" sz="1200" spc="5">
                <a:latin typeface="Arial"/>
                <a:cs typeface="Arial"/>
              </a:rPr>
              <a:t>r</a:t>
            </a:r>
            <a:r>
              <a:rPr dirty="0" sz="1200" spc="-95">
                <a:latin typeface="Arial"/>
                <a:cs typeface="Arial"/>
              </a:rPr>
              <a:t>y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2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 spc="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ch</a:t>
            </a:r>
            <a:r>
              <a:rPr dirty="0" sz="1200" spc="-4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dt,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i,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</a:t>
            </a:r>
            <a:r>
              <a:rPr dirty="0" sz="1200" spc="-2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uck,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“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r</a:t>
            </a:r>
            <a:r>
              <a:rPr dirty="0" sz="1200" spc="-2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5">
                <a:latin typeface="Arial"/>
                <a:cs typeface="Arial"/>
              </a:rPr>
              <a:t>t</a:t>
            </a:r>
            <a:r>
              <a:rPr dirty="0" sz="1200" spc="20">
                <a:latin typeface="Arial"/>
                <a:cs typeface="Arial"/>
              </a:rPr>
              <a:t>i</a:t>
            </a:r>
            <a:r>
              <a:rPr dirty="0" sz="1200" spc="-2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D</a:t>
            </a:r>
            <a:r>
              <a:rPr dirty="0" sz="1200" spc="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2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2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io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10">
                <a:latin typeface="Arial"/>
                <a:cs typeface="Arial"/>
              </a:rPr>
              <a:t>-</a:t>
            </a:r>
            <a:r>
              <a:rPr dirty="0" sz="1200" spc="-2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ndu</a:t>
            </a:r>
            <a:r>
              <a:rPr dirty="0" sz="1200" spc="-2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ed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C</a:t>
            </a:r>
            <a:r>
              <a:rPr dirty="0" sz="1200" spc="20">
                <a:latin typeface="Arial"/>
                <a:cs typeface="Arial"/>
              </a:rPr>
              <a:t>l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ss</a:t>
            </a:r>
            <a:r>
              <a:rPr dirty="0" sz="1200" spc="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Q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nt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ans</a:t>
            </a:r>
            <a:r>
              <a:rPr dirty="0" sz="1200" spc="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20">
                <a:latin typeface="Arial"/>
                <a:cs typeface="Arial"/>
              </a:rPr>
              <a:t>i</a:t>
            </a:r>
            <a:r>
              <a:rPr dirty="0" sz="1200" spc="-2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n,”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hys.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9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. 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(</a:t>
            </a:r>
            <a:r>
              <a:rPr dirty="0" sz="1200" spc="-30" i="1">
                <a:latin typeface="Arial"/>
                <a:cs typeface="Arial"/>
              </a:rPr>
              <a:t>i</a:t>
            </a:r>
            <a:r>
              <a:rPr dirty="0" sz="1200" i="1">
                <a:latin typeface="Arial"/>
                <a:cs typeface="Arial"/>
              </a:rPr>
              <a:t>n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p</a:t>
            </a:r>
            <a:r>
              <a:rPr dirty="0" sz="1200" spc="5" i="1">
                <a:latin typeface="Arial"/>
                <a:cs typeface="Arial"/>
              </a:rPr>
              <a:t>r</a:t>
            </a:r>
            <a:r>
              <a:rPr dirty="0" sz="1200" i="1">
                <a:latin typeface="Arial"/>
                <a:cs typeface="Arial"/>
              </a:rPr>
              <a:t>es</a:t>
            </a:r>
            <a:r>
              <a:rPr dirty="0" sz="1200" spc="5" i="1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;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v:131</a:t>
            </a:r>
            <a:r>
              <a:rPr dirty="0" sz="1200" spc="5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.2</a:t>
            </a:r>
            <a:r>
              <a:rPr dirty="0" sz="1200" spc="-20">
                <a:latin typeface="Arial"/>
                <a:cs typeface="Arial"/>
              </a:rPr>
              <a:t>9</a:t>
            </a:r>
            <a:r>
              <a:rPr dirty="0" sz="1200">
                <a:latin typeface="Arial"/>
                <a:cs typeface="Arial"/>
              </a:rPr>
              <a:t>6</a:t>
            </a:r>
            <a:r>
              <a:rPr dirty="0" sz="1200" spc="5">
                <a:latin typeface="Arial"/>
                <a:cs typeface="Arial"/>
              </a:rPr>
              <a:t>3</a:t>
            </a:r>
            <a:r>
              <a:rPr dirty="0" sz="1200">
                <a:latin typeface="Arial"/>
                <a:cs typeface="Arial"/>
              </a:rPr>
              <a:t>v1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88102" y="914400"/>
            <a:ext cx="3423792" cy="2002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17216" y="3035952"/>
            <a:ext cx="3335654" cy="3344545"/>
          </a:xfrm>
          <a:custGeom>
            <a:avLst/>
            <a:gdLst/>
            <a:ahLst/>
            <a:cxnLst/>
            <a:rect l="l" t="t" r="r" b="b"/>
            <a:pathLst>
              <a:path w="3335654" h="3344545">
                <a:moveTo>
                  <a:pt x="0" y="3344404"/>
                </a:moveTo>
                <a:lnTo>
                  <a:pt x="3335619" y="3344404"/>
                </a:lnTo>
                <a:lnTo>
                  <a:pt x="3335619" y="0"/>
                </a:lnTo>
                <a:lnTo>
                  <a:pt x="0" y="0"/>
                </a:lnTo>
                <a:lnTo>
                  <a:pt x="0" y="33444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17216" y="3035970"/>
            <a:ext cx="3335654" cy="3344545"/>
          </a:xfrm>
          <a:custGeom>
            <a:avLst/>
            <a:gdLst/>
            <a:ahLst/>
            <a:cxnLst/>
            <a:rect l="l" t="t" r="r" b="b"/>
            <a:pathLst>
              <a:path w="3335654" h="3344545">
                <a:moveTo>
                  <a:pt x="0" y="3344386"/>
                </a:moveTo>
                <a:lnTo>
                  <a:pt x="0" y="0"/>
                </a:lnTo>
                <a:lnTo>
                  <a:pt x="3335592" y="0"/>
                </a:lnTo>
                <a:lnTo>
                  <a:pt x="3335592" y="3344386"/>
                </a:lnTo>
                <a:lnTo>
                  <a:pt x="0" y="3344386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21629" y="6384767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417216" y="3044764"/>
            <a:ext cx="3335619" cy="33374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757212" y="3040380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757212" y="6384767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757212" y="3040380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21629" y="3040380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757212" y="6384767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421629" y="3040380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58486" y="6380357"/>
            <a:ext cx="0" cy="26670"/>
          </a:xfrm>
          <a:custGeom>
            <a:avLst/>
            <a:gdLst/>
            <a:ahLst/>
            <a:cxnLst/>
            <a:rect l="l" t="t" r="r" b="b"/>
            <a:pathLst>
              <a:path w="0" h="26670">
                <a:moveTo>
                  <a:pt x="0" y="0"/>
                </a:moveTo>
                <a:lnTo>
                  <a:pt x="0" y="264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62890" y="6411211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58486" y="3009508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352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62890" y="3013918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511358" y="6380357"/>
            <a:ext cx="0" cy="26670"/>
          </a:xfrm>
          <a:custGeom>
            <a:avLst/>
            <a:gdLst/>
            <a:ahLst/>
            <a:cxnLst/>
            <a:rect l="l" t="t" r="r" b="b"/>
            <a:pathLst>
              <a:path w="0" h="26670">
                <a:moveTo>
                  <a:pt x="0" y="0"/>
                </a:moveTo>
                <a:lnTo>
                  <a:pt x="0" y="264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515761" y="6411211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511358" y="3009508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352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515761" y="3013918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155685" y="6380357"/>
            <a:ext cx="0" cy="26670"/>
          </a:xfrm>
          <a:custGeom>
            <a:avLst/>
            <a:gdLst/>
            <a:ahLst/>
            <a:cxnLst/>
            <a:rect l="l" t="t" r="r" b="b"/>
            <a:pathLst>
              <a:path w="0" h="26670">
                <a:moveTo>
                  <a:pt x="0" y="0"/>
                </a:moveTo>
                <a:lnTo>
                  <a:pt x="0" y="264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160090" y="6411211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155685" y="3009508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352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160090" y="3013918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808558" y="6380357"/>
            <a:ext cx="0" cy="26670"/>
          </a:xfrm>
          <a:custGeom>
            <a:avLst/>
            <a:gdLst/>
            <a:ahLst/>
            <a:cxnLst/>
            <a:rect l="l" t="t" r="r" b="b"/>
            <a:pathLst>
              <a:path w="0" h="26670">
                <a:moveTo>
                  <a:pt x="0" y="0"/>
                </a:moveTo>
                <a:lnTo>
                  <a:pt x="0" y="264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812961" y="6411211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808558" y="3009508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352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812961" y="3013918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452622" y="6380357"/>
            <a:ext cx="0" cy="26670"/>
          </a:xfrm>
          <a:custGeom>
            <a:avLst/>
            <a:gdLst/>
            <a:ahLst/>
            <a:cxnLst/>
            <a:rect l="l" t="t" r="r" b="b"/>
            <a:pathLst>
              <a:path w="0" h="26670">
                <a:moveTo>
                  <a:pt x="0" y="0"/>
                </a:moveTo>
                <a:lnTo>
                  <a:pt x="0" y="264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457025" y="6411211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452622" y="3009508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352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457025" y="3013918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6754628" y="6447144"/>
            <a:ext cx="1754505" cy="334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5125">
              <a:lnSpc>
                <a:spcPts val="1320"/>
              </a:lnSpc>
              <a:tabLst>
                <a:tab pos="956310" algn="l"/>
                <a:tab pos="1662430" algn="l"/>
              </a:tabLst>
            </a:pPr>
            <a:r>
              <a:rPr dirty="0" sz="1100" spc="5" b="1">
                <a:latin typeface="Arial"/>
                <a:cs typeface="Arial"/>
              </a:rPr>
              <a:t>1</a:t>
            </a:r>
            <a:r>
              <a:rPr dirty="0" sz="1100" spc="5" b="1">
                <a:latin typeface="Arial"/>
                <a:cs typeface="Arial"/>
              </a:rPr>
              <a:t>	</a:t>
            </a:r>
            <a:r>
              <a:rPr dirty="0" sz="1100" spc="10" b="1">
                <a:latin typeface="Arial"/>
                <a:cs typeface="Arial"/>
              </a:rPr>
              <a:t>1</a:t>
            </a:r>
            <a:r>
              <a:rPr dirty="0" sz="1100" spc="-35" b="1">
                <a:latin typeface="Arial"/>
                <a:cs typeface="Arial"/>
              </a:rPr>
              <a:t>.</a:t>
            </a:r>
            <a:r>
              <a:rPr dirty="0" sz="1100" spc="5" b="1">
                <a:latin typeface="Arial"/>
                <a:cs typeface="Arial"/>
              </a:rPr>
              <a:t>5</a:t>
            </a:r>
            <a:r>
              <a:rPr dirty="0" sz="1100" b="1">
                <a:latin typeface="Arial"/>
                <a:cs typeface="Arial"/>
              </a:rPr>
              <a:t>	</a:t>
            </a:r>
            <a:r>
              <a:rPr dirty="0" sz="1100" spc="5" b="1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spc="15" b="1">
                <a:latin typeface="Arial"/>
                <a:cs typeface="Arial"/>
              </a:rPr>
              <a:t>T</a:t>
            </a:r>
            <a:r>
              <a:rPr dirty="0" sz="1100" spc="-35" b="1">
                <a:latin typeface="Arial"/>
                <a:cs typeface="Arial"/>
              </a:rPr>
              <a:t>i</a:t>
            </a:r>
            <a:r>
              <a:rPr dirty="0" sz="1100" spc="-15" b="1">
                <a:latin typeface="Arial"/>
                <a:cs typeface="Arial"/>
              </a:rPr>
              <a:t>m</a:t>
            </a:r>
            <a:r>
              <a:rPr dirty="0" sz="1100" spc="5" b="1">
                <a:latin typeface="Arial"/>
                <a:cs typeface="Arial"/>
              </a:rPr>
              <a:t>e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(</a:t>
            </a:r>
            <a:r>
              <a:rPr dirty="0" sz="950" spc="70" b="1">
                <a:latin typeface="Symbol"/>
                <a:cs typeface="Symbol"/>
              </a:rPr>
              <a:t></a:t>
            </a:r>
            <a:r>
              <a:rPr dirty="0" sz="1100" spc="5" b="1">
                <a:latin typeface="Arial"/>
                <a:cs typeface="Arial"/>
              </a:rPr>
              <a:t>s)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84231" y="3983387"/>
            <a:ext cx="167005" cy="14833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 b="1">
                <a:latin typeface="Arial"/>
                <a:cs typeface="Arial"/>
              </a:rPr>
              <a:t>I</a:t>
            </a:r>
            <a:r>
              <a:rPr dirty="0" sz="1100" spc="10" b="1">
                <a:latin typeface="Arial"/>
                <a:cs typeface="Arial"/>
              </a:rPr>
              <a:t>n</a:t>
            </a:r>
            <a:r>
              <a:rPr dirty="0" sz="1100" spc="-35" b="1">
                <a:latin typeface="Arial"/>
                <a:cs typeface="Arial"/>
              </a:rPr>
              <a:t>i</a:t>
            </a:r>
            <a:r>
              <a:rPr dirty="0" sz="1100" spc="-25" b="1">
                <a:latin typeface="Arial"/>
                <a:cs typeface="Arial"/>
              </a:rPr>
              <a:t>t</a:t>
            </a:r>
            <a:r>
              <a:rPr dirty="0" sz="1100" spc="-35" b="1">
                <a:latin typeface="Arial"/>
                <a:cs typeface="Arial"/>
              </a:rPr>
              <a:t>i</a:t>
            </a:r>
            <a:r>
              <a:rPr dirty="0" sz="1100" spc="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-60" b="1">
                <a:latin typeface="Arial"/>
                <a:cs typeface="Arial"/>
              </a:rPr>
              <a:t> </a:t>
            </a:r>
            <a:r>
              <a:rPr dirty="0" sz="1100" spc="20" b="1">
                <a:latin typeface="Arial"/>
                <a:cs typeface="Arial"/>
              </a:rPr>
              <a:t>P</a:t>
            </a:r>
            <a:r>
              <a:rPr dirty="0" sz="1100" spc="10" b="1">
                <a:latin typeface="Arial"/>
                <a:cs typeface="Arial"/>
              </a:rPr>
              <a:t>ho</a:t>
            </a:r>
            <a:r>
              <a:rPr dirty="0" sz="1100" spc="-25" b="1">
                <a:latin typeface="Arial"/>
                <a:cs typeface="Arial"/>
              </a:rPr>
              <a:t>t</a:t>
            </a:r>
            <a:r>
              <a:rPr dirty="0" sz="1100" spc="10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n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25" b="1">
                <a:latin typeface="Arial"/>
                <a:cs typeface="Arial"/>
              </a:rPr>
              <a:t>N</a:t>
            </a:r>
            <a:r>
              <a:rPr dirty="0" sz="1100" spc="10" b="1">
                <a:latin typeface="Arial"/>
                <a:cs typeface="Arial"/>
              </a:rPr>
              <a:t>u</a:t>
            </a:r>
            <a:r>
              <a:rPr dirty="0" sz="1100" spc="-20" b="1">
                <a:latin typeface="Arial"/>
                <a:cs typeface="Arial"/>
              </a:rPr>
              <a:t>m</a:t>
            </a:r>
            <a:r>
              <a:rPr dirty="0" sz="1100" spc="10" b="1">
                <a:latin typeface="Arial"/>
                <a:cs typeface="Arial"/>
              </a:rPr>
              <a:t>b</a:t>
            </a:r>
            <a:r>
              <a:rPr dirty="0" sz="1100" spc="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10553" y="6447144"/>
            <a:ext cx="81026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3250" algn="l"/>
              </a:tabLst>
            </a:pPr>
            <a:r>
              <a:rPr dirty="0" sz="1100" spc="5" b="1">
                <a:latin typeface="Arial"/>
                <a:cs typeface="Arial"/>
              </a:rPr>
              <a:t>0</a:t>
            </a:r>
            <a:r>
              <a:rPr dirty="0" sz="1100" spc="5" b="1">
                <a:latin typeface="Arial"/>
                <a:cs typeface="Arial"/>
              </a:rPr>
              <a:t>	</a:t>
            </a:r>
            <a:r>
              <a:rPr dirty="0" sz="1100" spc="10" b="1">
                <a:latin typeface="Arial"/>
                <a:cs typeface="Arial"/>
              </a:rPr>
              <a:t>0</a:t>
            </a:r>
            <a:r>
              <a:rPr dirty="0" sz="1100" spc="-35" b="1">
                <a:latin typeface="Arial"/>
                <a:cs typeface="Arial"/>
              </a:rPr>
              <a:t>.</a:t>
            </a:r>
            <a:r>
              <a:rPr dirty="0" sz="1100" spc="5" b="1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381947" y="6309625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386360" y="6314035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752809" y="6309625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783725" y="6314035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254625" y="6235380"/>
            <a:ext cx="104139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381947" y="6177405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386360" y="6181815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752809" y="6177405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783725" y="6181815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381947" y="6062605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386360" y="6067006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752809" y="6062605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783725" y="6067006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381947" y="5965640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386360" y="5970051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752809" y="5965640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783725" y="5970051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381947" y="5886070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386360" y="5890480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8752809" y="5886070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8783725" y="5890480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381947" y="5806773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386360" y="5811184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752809" y="5806773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783725" y="5811184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5175271" y="5732264"/>
            <a:ext cx="18415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0" b="1">
                <a:latin typeface="Arial"/>
                <a:cs typeface="Arial"/>
              </a:rPr>
              <a:t>10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381947" y="5303648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386360" y="5308058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752809" y="5303648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783725" y="5308058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5175271" y="5229403"/>
            <a:ext cx="18415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0" b="1"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381947" y="5012570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386360" y="5016980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752809" y="5012570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783725" y="5016980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381947" y="4800788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386360" y="4805198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8752809" y="4800788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8783725" y="4805198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381947" y="4641930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386360" y="4646340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752809" y="4641930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8783725" y="4646340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5175271" y="4567508"/>
            <a:ext cx="18415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0" b="1">
                <a:latin typeface="Arial"/>
                <a:cs typeface="Arial"/>
              </a:rPr>
              <a:t>50</a:t>
            </a:r>
            <a:endParaRPr sz="11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381947" y="4509533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386360" y="4513943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8752809" y="4509533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8783725" y="4513943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381947" y="4394954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386360" y="4399364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8752809" y="4394954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8783725" y="4399364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381947" y="4297751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386360" y="4302162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8752809" y="4297751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8783725" y="4302162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381947" y="4218454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386360" y="4222865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8752809" y="4218454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8783725" y="4222865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381947" y="4139069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386360" y="4143480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8752809" y="4139069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8783725" y="4143480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5095705" y="4064648"/>
            <a:ext cx="26352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0" b="1">
                <a:latin typeface="Arial"/>
                <a:cs typeface="Arial"/>
              </a:rPr>
              <a:t>100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5381947" y="3636033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386360" y="3640443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8752809" y="3636033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8783725" y="3640443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5095705" y="3561523"/>
            <a:ext cx="26352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0" b="1">
                <a:latin typeface="Arial"/>
                <a:cs typeface="Arial"/>
              </a:rPr>
              <a:t>200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381947" y="3344954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386360" y="3349276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8752809" y="3344954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8783725" y="3349276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381947" y="3133172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 h="0">
                <a:moveTo>
                  <a:pt x="3526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386360" y="3137583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17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8752809" y="3133172"/>
            <a:ext cx="26670" cy="0"/>
          </a:xfrm>
          <a:custGeom>
            <a:avLst/>
            <a:gdLst/>
            <a:ahLst/>
            <a:cxnLst/>
            <a:rect l="l" t="t" r="r" b="b"/>
            <a:pathLst>
              <a:path w="26670" h="0">
                <a:moveTo>
                  <a:pt x="0" y="0"/>
                </a:moveTo>
                <a:lnTo>
                  <a:pt x="265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8783725" y="3137583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8757212" y="3040380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8757212" y="6384767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8757212" y="3040380"/>
            <a:ext cx="8890" cy="0"/>
          </a:xfrm>
          <a:custGeom>
            <a:avLst/>
            <a:gdLst/>
            <a:ahLst/>
            <a:cxnLst/>
            <a:rect l="l" t="t" r="r" b="b"/>
            <a:pathLst>
              <a:path w="8890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421629" y="3040380"/>
            <a:ext cx="8890" cy="0"/>
          </a:xfrm>
          <a:custGeom>
            <a:avLst/>
            <a:gdLst/>
            <a:ahLst/>
            <a:cxnLst/>
            <a:rect l="l" t="t" r="r" b="b"/>
            <a:pathLst>
              <a:path w="8889" h="0">
                <a:moveTo>
                  <a:pt x="0" y="0"/>
                </a:moveTo>
                <a:lnTo>
                  <a:pt x="8808" y="0"/>
                </a:lnTo>
              </a:path>
            </a:pathLst>
          </a:custGeom>
          <a:ln w="88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7256906" y="4800523"/>
            <a:ext cx="1309370" cy="1315720"/>
          </a:xfrm>
          <a:custGeom>
            <a:avLst/>
            <a:gdLst/>
            <a:ahLst/>
            <a:cxnLst/>
            <a:rect l="l" t="t" r="r" b="b"/>
            <a:pathLst>
              <a:path w="1309370" h="1315720">
                <a:moveTo>
                  <a:pt x="0" y="1315719"/>
                </a:moveTo>
                <a:lnTo>
                  <a:pt x="1309116" y="1315719"/>
                </a:lnTo>
                <a:lnTo>
                  <a:pt x="1309116" y="0"/>
                </a:lnTo>
                <a:lnTo>
                  <a:pt x="0" y="0"/>
                </a:lnTo>
                <a:lnTo>
                  <a:pt x="0" y="131571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7599044" y="4800625"/>
            <a:ext cx="967105" cy="1329690"/>
          </a:xfrm>
          <a:custGeom>
            <a:avLst/>
            <a:gdLst/>
            <a:ahLst/>
            <a:cxnLst/>
            <a:rect l="l" t="t" r="r" b="b"/>
            <a:pathLst>
              <a:path w="967104" h="1329689">
                <a:moveTo>
                  <a:pt x="0" y="1329308"/>
                </a:moveTo>
                <a:lnTo>
                  <a:pt x="966965" y="1329308"/>
                </a:lnTo>
                <a:lnTo>
                  <a:pt x="966965" y="0"/>
                </a:lnTo>
                <a:lnTo>
                  <a:pt x="0" y="0"/>
                </a:lnTo>
                <a:lnTo>
                  <a:pt x="0" y="1329308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7599044" y="4800625"/>
            <a:ext cx="967105" cy="1329690"/>
          </a:xfrm>
          <a:custGeom>
            <a:avLst/>
            <a:gdLst/>
            <a:ahLst/>
            <a:cxnLst/>
            <a:rect l="l" t="t" r="r" b="b"/>
            <a:pathLst>
              <a:path w="967104" h="1329689">
                <a:moveTo>
                  <a:pt x="0" y="1329308"/>
                </a:moveTo>
                <a:lnTo>
                  <a:pt x="966965" y="1329308"/>
                </a:lnTo>
                <a:lnTo>
                  <a:pt x="966965" y="0"/>
                </a:lnTo>
                <a:lnTo>
                  <a:pt x="0" y="0"/>
                </a:lnTo>
                <a:lnTo>
                  <a:pt x="0" y="132930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7252716" y="4800625"/>
            <a:ext cx="346710" cy="1329690"/>
          </a:xfrm>
          <a:custGeom>
            <a:avLst/>
            <a:gdLst/>
            <a:ahLst/>
            <a:cxnLst/>
            <a:rect l="l" t="t" r="r" b="b"/>
            <a:pathLst>
              <a:path w="346709" h="1329689">
                <a:moveTo>
                  <a:pt x="0" y="1329308"/>
                </a:moveTo>
                <a:lnTo>
                  <a:pt x="346290" y="1329308"/>
                </a:lnTo>
                <a:lnTo>
                  <a:pt x="346290" y="0"/>
                </a:lnTo>
                <a:lnTo>
                  <a:pt x="0" y="0"/>
                </a:lnTo>
                <a:lnTo>
                  <a:pt x="0" y="132930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7252716" y="4800625"/>
            <a:ext cx="346710" cy="1329690"/>
          </a:xfrm>
          <a:custGeom>
            <a:avLst/>
            <a:gdLst/>
            <a:ahLst/>
            <a:cxnLst/>
            <a:rect l="l" t="t" r="r" b="b"/>
            <a:pathLst>
              <a:path w="346709" h="1329689">
                <a:moveTo>
                  <a:pt x="0" y="1329308"/>
                </a:moveTo>
                <a:lnTo>
                  <a:pt x="346290" y="1329308"/>
                </a:lnTo>
                <a:lnTo>
                  <a:pt x="346290" y="0"/>
                </a:lnTo>
                <a:lnTo>
                  <a:pt x="0" y="0"/>
                </a:lnTo>
                <a:lnTo>
                  <a:pt x="0" y="132930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7599044" y="4800600"/>
            <a:ext cx="885190" cy="904875"/>
          </a:xfrm>
          <a:custGeom>
            <a:avLst/>
            <a:gdLst/>
            <a:ahLst/>
            <a:cxnLst/>
            <a:rect l="l" t="t" r="r" b="b"/>
            <a:pathLst>
              <a:path w="885190" h="904875">
                <a:moveTo>
                  <a:pt x="884935" y="0"/>
                </a:moveTo>
                <a:lnTo>
                  <a:pt x="0" y="0"/>
                </a:lnTo>
                <a:lnTo>
                  <a:pt x="0" y="904608"/>
                </a:lnTo>
                <a:lnTo>
                  <a:pt x="88493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7599044" y="4800600"/>
            <a:ext cx="885190" cy="904875"/>
          </a:xfrm>
          <a:custGeom>
            <a:avLst/>
            <a:gdLst/>
            <a:ahLst/>
            <a:cxnLst/>
            <a:rect l="l" t="t" r="r" b="b"/>
            <a:pathLst>
              <a:path w="885190" h="904875">
                <a:moveTo>
                  <a:pt x="0" y="0"/>
                </a:moveTo>
                <a:lnTo>
                  <a:pt x="884935" y="0"/>
                </a:lnTo>
                <a:lnTo>
                  <a:pt x="0" y="90460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 txBox="1"/>
          <p:nvPr/>
        </p:nvSpPr>
        <p:spPr>
          <a:xfrm>
            <a:off x="5417216" y="3035970"/>
            <a:ext cx="3335654" cy="334454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219325">
              <a:lnSpc>
                <a:spcPct val="100000"/>
              </a:lnSpc>
            </a:pPr>
            <a:r>
              <a:rPr dirty="0" sz="1000" spc="-15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0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000" spc="5" b="1">
                <a:solidFill>
                  <a:srgbClr val="FFFFFF"/>
                </a:solidFill>
                <a:latin typeface="Calibri"/>
                <a:cs typeface="Calibri"/>
              </a:rPr>
              <a:t>oca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dirty="0" sz="1000" spc="5" b="1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dirty="0" sz="10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00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r" marR="367665">
              <a:lnSpc>
                <a:spcPct val="100000"/>
              </a:lnSpc>
              <a:spcBef>
                <a:spcPts val="815"/>
              </a:spcBef>
            </a:pPr>
            <a:r>
              <a:rPr dirty="0" sz="1000" spc="5" b="1">
                <a:solidFill>
                  <a:srgbClr val="FFFFFF"/>
                </a:solidFill>
                <a:latin typeface="Calibri"/>
                <a:cs typeface="Calibri"/>
              </a:rPr>
              <a:t>Loca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dirty="0" sz="1000" spc="5" b="1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dirty="0" sz="10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00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357364" y="5118125"/>
            <a:ext cx="153670" cy="6908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000" spc="1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000" spc="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000" spc="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dirty="0" sz="1000" spc="5" b="1">
                <a:solidFill>
                  <a:srgbClr val="FFFFFF"/>
                </a:solidFill>
                <a:latin typeface="Calibri"/>
                <a:cs typeface="Calibri"/>
              </a:rPr>
              <a:t>zat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000" spc="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100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5449951" y="907199"/>
            <a:ext cx="179387" cy="1329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MDS</dc:creator>
  <dc:title>PowerPoint Presentation</dc:title>
  <dcterms:created xsi:type="dcterms:W3CDTF">2015-10-28T13:29:29Z</dcterms:created>
  <dcterms:modified xsi:type="dcterms:W3CDTF">2015-10-28T13:29:29Z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2014-06-30T00:00:00Z</vt:filetime>
  </property>
  <property fmtid="{D5CDD505-2E9C-101B-9397-08002B2CF9AE}" pid="3" name="LastSaved">
    <vt:filetime>2015-10-28T00:00:00Z</vt:filetime>
  </property>
</Properties>
</file>