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148576" y="1592199"/>
            <a:ext cx="1919224" cy="214553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350379" y="3664089"/>
            <a:ext cx="1618488" cy="16470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015096" y="3785361"/>
            <a:ext cx="368033" cy="1690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2700" y="0"/>
            <a:ext cx="9131300" cy="1295400"/>
          </a:xfrm>
          <a:custGeom>
            <a:avLst/>
            <a:gdLst/>
            <a:ahLst/>
            <a:cxnLst/>
            <a:rect l="l" t="t" r="r" b="b"/>
            <a:pathLst>
              <a:path w="9131300" h="1295400">
                <a:moveTo>
                  <a:pt x="0" y="1295400"/>
                </a:moveTo>
                <a:lnTo>
                  <a:pt x="9131300" y="1295400"/>
                </a:lnTo>
                <a:lnTo>
                  <a:pt x="9131300" y="0"/>
                </a:lnTo>
                <a:lnTo>
                  <a:pt x="0" y="0"/>
                </a:lnTo>
                <a:lnTo>
                  <a:pt x="0" y="1295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80390" y="125718"/>
            <a:ext cx="7983219" cy="603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notesSlide" Target="../notesSlides/notesSlide1.xml"/><Relationship Id="rId5" Type="http://schemas.openxmlformats.org/officeDocument/2006/relationships/slide" Target="slide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996950">
              <a:lnSpc>
                <a:spcPct val="100000"/>
              </a:lnSpc>
            </a:pPr>
            <a:r>
              <a:rPr dirty="0" spc="-15"/>
              <a:t>Lan</a:t>
            </a:r>
            <a:r>
              <a:rPr dirty="0" spc="-5"/>
              <a:t>d</a:t>
            </a:r>
            <a:r>
              <a:rPr dirty="0" spc="-15"/>
              <a:t>au</a:t>
            </a:r>
            <a:r>
              <a:rPr dirty="0" spc="15"/>
              <a:t> </a:t>
            </a:r>
            <a:r>
              <a:rPr dirty="0" spc="-15"/>
              <a:t>Q</a:t>
            </a:r>
            <a:r>
              <a:rPr dirty="0" spc="-15"/>
              <a:t>uan</a:t>
            </a:r>
            <a:r>
              <a:rPr dirty="0"/>
              <a:t>t</a:t>
            </a:r>
            <a:r>
              <a:rPr dirty="0" spc="-10"/>
              <a:t>i</a:t>
            </a:r>
            <a:r>
              <a:rPr dirty="0" spc="-5"/>
              <a:t>z</a:t>
            </a:r>
            <a:r>
              <a:rPr dirty="0" spc="-10"/>
              <a:t>ation</a:t>
            </a:r>
            <a:r>
              <a:rPr dirty="0" spc="-20"/>
              <a:t> </a:t>
            </a:r>
            <a:r>
              <a:rPr dirty="0" spc="-15"/>
              <a:t>and</a:t>
            </a:r>
            <a:r>
              <a:rPr dirty="0" spc="-5"/>
              <a:t> </a:t>
            </a:r>
            <a:r>
              <a:rPr dirty="0" spc="-10"/>
              <a:t>Q</a:t>
            </a:r>
            <a:r>
              <a:rPr dirty="0" spc="-15"/>
              <a:t>uas</a:t>
            </a:r>
            <a:r>
              <a:rPr dirty="0" spc="-20"/>
              <a:t>i</a:t>
            </a:r>
            <a:r>
              <a:rPr dirty="0" spc="-15"/>
              <a:t>pa</a:t>
            </a:r>
            <a:r>
              <a:rPr dirty="0" spc="-20"/>
              <a:t>r</a:t>
            </a:r>
            <a:r>
              <a:rPr dirty="0" spc="-5"/>
              <a:t>t</a:t>
            </a:r>
            <a:r>
              <a:rPr dirty="0" spc="-10"/>
              <a:t>i</a:t>
            </a:r>
            <a:r>
              <a:rPr dirty="0" spc="-25"/>
              <a:t>c</a:t>
            </a:r>
            <a:r>
              <a:rPr dirty="0" spc="-10"/>
              <a:t>le</a:t>
            </a:r>
            <a:r>
              <a:rPr dirty="0" spc="10"/>
              <a:t> </a:t>
            </a:r>
            <a:r>
              <a:rPr dirty="0" spc="-10"/>
              <a:t>In</a:t>
            </a:r>
            <a:r>
              <a:rPr dirty="0" spc="-5"/>
              <a:t>t</a:t>
            </a:r>
            <a:r>
              <a:rPr dirty="0" spc="-15"/>
              <a:t>e</a:t>
            </a:r>
            <a:r>
              <a:rPr dirty="0" spc="-25"/>
              <a:t>r</a:t>
            </a:r>
            <a:r>
              <a:rPr dirty="0" spc="-5"/>
              <a:t>f</a:t>
            </a:r>
            <a:r>
              <a:rPr dirty="0" spc="-15"/>
              <a:t>e</a:t>
            </a:r>
            <a:r>
              <a:rPr dirty="0" spc="-25"/>
              <a:t>r</a:t>
            </a:r>
            <a:r>
              <a:rPr dirty="0" spc="-15"/>
              <a:t>ence</a:t>
            </a:r>
            <a:r>
              <a:rPr dirty="0" spc="30"/>
              <a:t> </a:t>
            </a:r>
            <a:r>
              <a:rPr dirty="0" spc="-10"/>
              <a:t>in</a:t>
            </a:r>
            <a:r>
              <a:rPr dirty="0" spc="-30"/>
              <a:t> </a:t>
            </a:r>
            <a:r>
              <a:rPr dirty="0" spc="-5"/>
              <a:t>t</a:t>
            </a:r>
            <a:r>
              <a:rPr dirty="0" spc="-15"/>
              <a:t>he</a:t>
            </a:r>
          </a:p>
          <a:p>
            <a:pPr marL="2356485">
              <a:lnSpc>
                <a:spcPct val="100000"/>
              </a:lnSpc>
            </a:pPr>
            <a:r>
              <a:rPr dirty="0" spc="-15"/>
              <a:t>3D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-20"/>
              <a:t>r</a:t>
            </a:r>
            <a:r>
              <a:rPr dirty="0" spc="-15"/>
              <a:t>ac</a:t>
            </a:r>
            <a:r>
              <a:rPr dirty="0" spc="5"/>
              <a:t> </a:t>
            </a:r>
            <a:r>
              <a:rPr dirty="0" spc="-25"/>
              <a:t>S</a:t>
            </a:r>
            <a:r>
              <a:rPr dirty="0" spc="-15"/>
              <a:t>emime</a:t>
            </a:r>
            <a:r>
              <a:rPr dirty="0" spc="-5"/>
              <a:t>t</a:t>
            </a:r>
            <a:r>
              <a:rPr dirty="0" spc="-10"/>
              <a:t>al</a:t>
            </a:r>
            <a:r>
              <a:rPr dirty="0" spc="10"/>
              <a:t> </a:t>
            </a:r>
            <a:r>
              <a:rPr dirty="0" spc="-15"/>
              <a:t>C</a:t>
            </a:r>
            <a:r>
              <a:rPr dirty="0" spc="0"/>
              <a:t>d</a:t>
            </a:r>
            <a:r>
              <a:rPr dirty="0" baseline="-20576" sz="2025" spc="-22"/>
              <a:t>3</a:t>
            </a:r>
            <a:r>
              <a:rPr dirty="0" sz="2000" spc="-90"/>
              <a:t>A</a:t>
            </a:r>
            <a:r>
              <a:rPr dirty="0" sz="2000" spc="-20"/>
              <a:t>s</a:t>
            </a:r>
            <a:r>
              <a:rPr dirty="0" baseline="-20576" sz="2025" spc="-15"/>
              <a:t>2</a:t>
            </a:r>
            <a:endParaRPr baseline="-20576" sz="2025"/>
          </a:p>
        </p:txBody>
      </p:sp>
      <p:sp>
        <p:nvSpPr>
          <p:cNvPr id="3" name="object 3"/>
          <p:cNvSpPr txBox="1"/>
          <p:nvPr/>
        </p:nvSpPr>
        <p:spPr>
          <a:xfrm>
            <a:off x="2031238" y="750698"/>
            <a:ext cx="5092700" cy="4546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600" spc="5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600" spc="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dirty="0" sz="1600" spc="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Ro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ber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 spc="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J.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Cava</a:t>
            </a:r>
            <a:r>
              <a:rPr dirty="0" sz="14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an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14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li</a:t>
            </a:r>
            <a:r>
              <a:rPr dirty="0" sz="1400" spc="-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25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spc="-35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dirty="0" sz="1400" spc="-20">
                <a:solidFill>
                  <a:srgbClr val="FFFFFF"/>
                </a:solidFill>
                <a:latin typeface="Arial"/>
                <a:cs typeface="Arial"/>
              </a:rPr>
              <a:t>dan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ts val="1905"/>
              </a:lnSpc>
              <a:spcBef>
                <a:spcPts val="50"/>
              </a:spcBef>
            </a:pPr>
            <a:r>
              <a:rPr dirty="0" sz="1600" spc="5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dirty="0" sz="1600" spc="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600" spc="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6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Cen</a:t>
            </a:r>
            <a:r>
              <a:rPr dirty="0" sz="1600" spc="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dirty="0" sz="1600" spc="5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r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dirty="0" sz="1600" spc="25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lex</a:t>
            </a:r>
            <a:r>
              <a:rPr dirty="0" sz="16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600" spc="5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er</a:t>
            </a:r>
            <a:r>
              <a:rPr dirty="0" sz="1600">
                <a:solidFill>
                  <a:srgbClr val="FFFFFF"/>
                </a:solidFill>
                <a:latin typeface="Arial"/>
                <a:cs typeface="Arial"/>
              </a:rPr>
              <a:t>ials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(D</a:t>
            </a:r>
            <a:r>
              <a:rPr dirty="0" sz="1600" spc="-2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600" spc="1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-0819860)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541" y="1357489"/>
            <a:ext cx="4833620" cy="53568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8890">
              <a:lnSpc>
                <a:spcPct val="100000"/>
              </a:lnSpc>
            </a:pPr>
            <a:r>
              <a:rPr dirty="0" sz="1400" spc="-15" b="1">
                <a:latin typeface="Times New Roman"/>
                <a:cs typeface="Times New Roman"/>
              </a:rPr>
              <a:t>C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0" b="1">
                <a:latin typeface="Times New Roman"/>
                <a:cs typeface="Times New Roman"/>
              </a:rPr>
              <a:t>ed</a:t>
            </a:r>
            <a:r>
              <a:rPr dirty="0" sz="1400" spc="95" b="1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15" b="1">
                <a:latin typeface="Times New Roman"/>
                <a:cs typeface="Times New Roman"/>
              </a:rPr>
              <a:t>tt</a:t>
            </a:r>
            <a:r>
              <a:rPr dirty="0" sz="1400" spc="-10" b="1">
                <a:latin typeface="Times New Roman"/>
                <a:cs typeface="Times New Roman"/>
              </a:rPr>
              <a:t>er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0" b="1">
                <a:latin typeface="Times New Roman"/>
                <a:cs typeface="Times New Roman"/>
              </a:rPr>
              <a:t>y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10" b="1">
                <a:latin typeface="Times New Roman"/>
                <a:cs typeface="Times New Roman"/>
              </a:rPr>
              <a:t>s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10" b="1">
                <a:latin typeface="Times New Roman"/>
                <a:cs typeface="Times New Roman"/>
              </a:rPr>
              <a:t>vi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6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rich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15" b="1">
                <a:latin typeface="Times New Roman"/>
                <a:cs typeface="Times New Roman"/>
              </a:rPr>
              <a:t>tt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g</a:t>
            </a:r>
            <a:r>
              <a:rPr dirty="0" sz="1400" spc="30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o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10" b="1">
                <a:latin typeface="Times New Roman"/>
                <a:cs typeface="Times New Roman"/>
              </a:rPr>
              <a:t>eal</a:t>
            </a:r>
            <a:r>
              <a:rPr dirty="0" sz="1400" spc="-15" b="1">
                <a:latin typeface="Times New Roman"/>
                <a:cs typeface="Times New Roman"/>
              </a:rPr>
              <a:t>i</a:t>
            </a:r>
            <a:r>
              <a:rPr dirty="0" sz="1400" spc="-55" b="1">
                <a:latin typeface="Times New Roman"/>
                <a:cs typeface="Times New Roman"/>
              </a:rPr>
              <a:t>z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10" b="1">
                <a:latin typeface="Times New Roman"/>
                <a:cs typeface="Times New Roman"/>
              </a:rPr>
              <a:t> Dirac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d</a:t>
            </a:r>
            <a:r>
              <a:rPr dirty="0" sz="1400" spc="50" b="1">
                <a:latin typeface="Times New Roman"/>
                <a:cs typeface="Times New Roman"/>
              </a:rPr>
              <a:t> </a:t>
            </a:r>
            <a:r>
              <a:rPr dirty="0" sz="1400" spc="10" b="1">
                <a:latin typeface="Times New Roman"/>
                <a:cs typeface="Times New Roman"/>
              </a:rPr>
              <a:t>M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15" b="1">
                <a:latin typeface="Times New Roman"/>
                <a:cs typeface="Times New Roman"/>
              </a:rPr>
              <a:t>j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10" b="1">
                <a:latin typeface="Times New Roman"/>
                <a:cs typeface="Times New Roman"/>
              </a:rPr>
              <a:t>ra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55" b="1">
                <a:latin typeface="Times New Roman"/>
                <a:cs typeface="Times New Roman"/>
              </a:rPr>
              <a:t> </a:t>
            </a:r>
            <a:r>
              <a:rPr dirty="0" sz="1400" spc="0" b="1">
                <a:latin typeface="Times New Roman"/>
                <a:cs typeface="Times New Roman"/>
              </a:rPr>
              <a:t>f</a:t>
            </a:r>
            <a:r>
              <a:rPr dirty="0" sz="1400" spc="-10" b="1">
                <a:latin typeface="Times New Roman"/>
                <a:cs typeface="Times New Roman"/>
              </a:rPr>
              <a:t>er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0" b="1">
                <a:latin typeface="Times New Roman"/>
                <a:cs typeface="Times New Roman"/>
              </a:rPr>
              <a:t>o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5" b="1">
                <a:latin typeface="Times New Roman"/>
                <a:cs typeface="Times New Roman"/>
              </a:rPr>
              <a:t>ic</a:t>
            </a:r>
            <a:r>
              <a:rPr dirty="0" sz="1400" spc="5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35" b="1">
                <a:latin typeface="Times New Roman"/>
                <a:cs typeface="Times New Roman"/>
              </a:rPr>
              <a:t>x</a:t>
            </a:r>
            <a:r>
              <a:rPr dirty="0" sz="1400" spc="-5" b="1">
                <a:latin typeface="Times New Roman"/>
                <a:cs typeface="Times New Roman"/>
              </a:rPr>
              <a:t>ci</a:t>
            </a:r>
            <a:r>
              <a:rPr dirty="0" sz="1400" spc="-20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0" b="1">
                <a:latin typeface="Times New Roman"/>
                <a:cs typeface="Times New Roman"/>
              </a:rPr>
              <a:t>o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s</a:t>
            </a:r>
            <a:r>
              <a:rPr dirty="0" sz="1400" spc="11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d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5" b="1">
                <a:latin typeface="Times New Roman"/>
                <a:cs typeface="Times New Roman"/>
              </a:rPr>
              <a:t>ss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25" b="1">
                <a:latin typeface="Times New Roman"/>
                <a:cs typeface="Times New Roman"/>
              </a:rPr>
              <a:t>b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15" b="1">
                <a:latin typeface="Times New Roman"/>
                <a:cs typeface="Times New Roman"/>
              </a:rPr>
              <a:t>l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20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y</a:t>
            </a:r>
            <a:r>
              <a:rPr dirty="0" sz="1400" spc="7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o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10" b="1">
                <a:latin typeface="Times New Roman"/>
                <a:cs typeface="Times New Roman"/>
              </a:rPr>
              <a:t>la</a:t>
            </a:r>
            <a:r>
              <a:rPr dirty="0" sz="1400" spc="-20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10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em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in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eria</a:t>
            </a:r>
            <a:r>
              <a:rPr dirty="0" sz="1400" spc="-15" b="1">
                <a:latin typeface="Times New Roman"/>
                <a:cs typeface="Times New Roman"/>
              </a:rPr>
              <a:t>l</a:t>
            </a:r>
            <a:r>
              <a:rPr dirty="0" sz="1400" spc="-10" b="1">
                <a:latin typeface="Times New Roman"/>
                <a:cs typeface="Times New Roman"/>
              </a:rPr>
              <a:t>s</a:t>
            </a:r>
            <a:r>
              <a:rPr dirty="0" sz="1400" spc="40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f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10" b="1">
                <a:latin typeface="Times New Roman"/>
                <a:cs typeface="Times New Roman"/>
              </a:rPr>
              <a:t>r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ial</a:t>
            </a:r>
            <a:r>
              <a:rPr dirty="0" sz="1400" spc="9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20" b="1">
                <a:latin typeface="Times New Roman"/>
                <a:cs typeface="Times New Roman"/>
              </a:rPr>
              <a:t>pp</a:t>
            </a:r>
            <a:r>
              <a:rPr dirty="0" sz="1400" spc="-5" b="1">
                <a:latin typeface="Times New Roman"/>
                <a:cs typeface="Times New Roman"/>
              </a:rPr>
              <a:t>l</a:t>
            </a:r>
            <a:r>
              <a:rPr dirty="0" sz="1400" spc="-15" b="1">
                <a:latin typeface="Times New Roman"/>
                <a:cs typeface="Times New Roman"/>
              </a:rPr>
              <a:t>i</a:t>
            </a:r>
            <a:r>
              <a:rPr dirty="0" sz="1400" spc="-10" b="1">
                <a:latin typeface="Times New Roman"/>
                <a:cs typeface="Times New Roman"/>
              </a:rPr>
              <a:t>ca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0" b="1">
                <a:latin typeface="Times New Roman"/>
                <a:cs typeface="Times New Roman"/>
              </a:rPr>
              <a:t>o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400" spc="-15" b="1">
                <a:latin typeface="Times New Roman"/>
                <a:cs typeface="Times New Roman"/>
              </a:rPr>
              <a:t>R</a:t>
            </a:r>
            <a:r>
              <a:rPr dirty="0" sz="1400" spc="-5" b="1">
                <a:latin typeface="Times New Roman"/>
                <a:cs typeface="Times New Roman"/>
              </a:rPr>
              <a:t>e</a:t>
            </a:r>
            <a:r>
              <a:rPr dirty="0" sz="1400" spc="-10" b="1">
                <a:latin typeface="Times New Roman"/>
                <a:cs typeface="Times New Roman"/>
              </a:rPr>
              <a:t>ce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l</a:t>
            </a:r>
            <a:r>
              <a:rPr dirty="0" sz="1400" spc="-90" b="1">
                <a:latin typeface="Times New Roman"/>
                <a:cs typeface="Times New Roman"/>
              </a:rPr>
              <a:t>y</a:t>
            </a:r>
            <a:r>
              <a:rPr dirty="0" sz="1400" spc="-5" b="1">
                <a:latin typeface="Times New Roman"/>
                <a:cs typeface="Times New Roman"/>
              </a:rPr>
              <a:t>,</a:t>
            </a:r>
            <a:r>
              <a:rPr dirty="0" sz="1400" spc="4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it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as</a:t>
            </a:r>
            <a:r>
              <a:rPr dirty="0" sz="1400" spc="4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b</a:t>
            </a:r>
            <a:r>
              <a:rPr dirty="0" sz="1400" spc="-10" b="1">
                <a:latin typeface="Times New Roman"/>
                <a:cs typeface="Times New Roman"/>
              </a:rPr>
              <a:t>een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0" b="1">
                <a:latin typeface="Times New Roman"/>
                <a:cs typeface="Times New Roman"/>
              </a:rPr>
              <a:t>ed</a:t>
            </a:r>
            <a:r>
              <a:rPr dirty="0" sz="1400" spc="70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at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90" b="1">
                <a:latin typeface="Times New Roman"/>
                <a:cs typeface="Times New Roman"/>
              </a:rPr>
              <a:t>W</a:t>
            </a:r>
            <a:r>
              <a:rPr dirty="0" sz="1400" spc="-10" b="1">
                <a:latin typeface="Times New Roman"/>
                <a:cs typeface="Times New Roman"/>
              </a:rPr>
              <a:t>eyl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f</a:t>
            </a:r>
            <a:r>
              <a:rPr dirty="0" sz="1400" spc="-10" b="1">
                <a:latin typeface="Times New Roman"/>
                <a:cs typeface="Times New Roman"/>
              </a:rPr>
              <a:t>er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0" b="1">
                <a:latin typeface="Times New Roman"/>
                <a:cs typeface="Times New Roman"/>
              </a:rPr>
              <a:t>o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,</a:t>
            </a:r>
            <a:r>
              <a:rPr dirty="0" sz="1400" spc="40" b="1">
                <a:latin typeface="Times New Roman"/>
                <a:cs typeface="Times New Roman"/>
              </a:rPr>
              <a:t> </a:t>
            </a:r>
            <a:r>
              <a:rPr dirty="0" sz="1400" spc="-40" b="1">
                <a:latin typeface="Times New Roman"/>
                <a:cs typeface="Times New Roman"/>
              </a:rPr>
              <a:t>w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ich</a:t>
            </a:r>
            <a:r>
              <a:rPr dirty="0" sz="1400" spc="7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5" b="1">
                <a:latin typeface="Times New Roman"/>
                <a:cs typeface="Times New Roman"/>
              </a:rPr>
              <a:t> c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5" b="1">
                <a:latin typeface="Times New Roman"/>
                <a:cs typeface="Times New Roman"/>
              </a:rPr>
              <a:t>iral,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5" b="1">
                <a:latin typeface="Times New Roman"/>
                <a:cs typeface="Times New Roman"/>
              </a:rPr>
              <a:t>ss</a:t>
            </a:r>
            <a:r>
              <a:rPr dirty="0" sz="1400" spc="-5" b="1">
                <a:latin typeface="Times New Roman"/>
                <a:cs typeface="Times New Roman"/>
              </a:rPr>
              <a:t>le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0" b="1">
                <a:latin typeface="Times New Roman"/>
                <a:cs typeface="Times New Roman"/>
              </a:rPr>
              <a:t>s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10" b="1">
                <a:latin typeface="Times New Roman"/>
                <a:cs typeface="Times New Roman"/>
              </a:rPr>
              <a:t>ar</a:t>
            </a:r>
            <a:r>
              <a:rPr dirty="0" sz="1400" spc="-10" b="1"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icle</a:t>
            </a:r>
            <a:r>
              <a:rPr dirty="0" sz="1400" b="1"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,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can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10" b="1">
                <a:latin typeface="Times New Roman"/>
                <a:cs typeface="Times New Roman"/>
              </a:rPr>
              <a:t>erge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in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cer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10" b="1">
                <a:latin typeface="Times New Roman"/>
                <a:cs typeface="Times New Roman"/>
              </a:rPr>
              <a:t>i</a:t>
            </a:r>
            <a:r>
              <a:rPr dirty="0" sz="1400" spc="-10" b="1">
                <a:latin typeface="Times New Roman"/>
                <a:cs typeface="Times New Roman"/>
              </a:rPr>
              <a:t>n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b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10" b="1">
                <a:latin typeface="Times New Roman"/>
                <a:cs typeface="Times New Roman"/>
              </a:rPr>
              <a:t>lk</a:t>
            </a:r>
            <a:r>
              <a:rPr dirty="0" sz="1400" spc="45" b="1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eri</a:t>
            </a:r>
            <a:r>
              <a:rPr dirty="0" sz="1400" spc="-15" b="1">
                <a:latin typeface="Times New Roman"/>
                <a:cs typeface="Times New Roman"/>
              </a:rPr>
              <a:t>a</a:t>
            </a:r>
            <a:r>
              <a:rPr dirty="0" sz="1400" spc="-5" b="1">
                <a:latin typeface="Times New Roman"/>
                <a:cs typeface="Times New Roman"/>
              </a:rPr>
              <a:t>ls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10" b="1">
                <a:latin typeface="Times New Roman"/>
                <a:cs typeface="Times New Roman"/>
              </a:rPr>
              <a:t>r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in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5" b="1">
                <a:latin typeface="Times New Roman"/>
                <a:cs typeface="Times New Roman"/>
              </a:rPr>
              <a:t>l</a:t>
            </a:r>
            <a:r>
              <a:rPr dirty="0" sz="1400" spc="-40" b="1">
                <a:latin typeface="Times New Roman"/>
                <a:cs typeface="Times New Roman"/>
              </a:rPr>
              <a:t>o</a:t>
            </a:r>
            <a:r>
              <a:rPr dirty="0" sz="1400" spc="-10" b="1">
                <a:latin typeface="Times New Roman"/>
                <a:cs typeface="Times New Roman"/>
              </a:rPr>
              <a:t>gical</a:t>
            </a:r>
            <a:r>
              <a:rPr dirty="0" sz="1400" spc="10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10" b="1">
                <a:latin typeface="Times New Roman"/>
                <a:cs typeface="Times New Roman"/>
              </a:rPr>
              <a:t>la</a:t>
            </a:r>
            <a:r>
              <a:rPr dirty="0" sz="1400" spc="-20" b="1">
                <a:latin typeface="Times New Roman"/>
                <a:cs typeface="Times New Roman"/>
              </a:rPr>
              <a:t>t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10" b="1">
                <a:latin typeface="Times New Roman"/>
                <a:cs typeface="Times New Roman"/>
              </a:rPr>
              <a:t>r</a:t>
            </a:r>
            <a:r>
              <a:rPr dirty="0" sz="1400" spc="85" b="1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5" b="1">
                <a:latin typeface="Times New Roman"/>
                <a:cs typeface="Times New Roman"/>
              </a:rPr>
              <a:t>l</a:t>
            </a:r>
            <a:r>
              <a:rPr dirty="0" sz="1400" spc="-20" b="1"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15" b="1">
                <a:latin typeface="Times New Roman"/>
                <a:cs typeface="Times New Roman"/>
              </a:rPr>
              <a:t>l</a:t>
            </a:r>
            <a:r>
              <a:rPr dirty="0" sz="1400" spc="-10" b="1">
                <a:latin typeface="Times New Roman"/>
                <a:cs typeface="Times New Roman"/>
              </a:rPr>
              <a:t>ayers</a:t>
            </a:r>
            <a:r>
              <a:rPr dirty="0" sz="1400" spc="8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d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can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10" b="1">
                <a:latin typeface="Times New Roman"/>
                <a:cs typeface="Times New Roman"/>
              </a:rPr>
              <a:t>ce</a:t>
            </a:r>
            <a:r>
              <a:rPr dirty="0" sz="1400" spc="80" b="1">
                <a:latin typeface="Times New Roman"/>
                <a:cs typeface="Times New Roman"/>
              </a:rPr>
              <a:t> </a:t>
            </a:r>
            <a:r>
              <a:rPr dirty="0" sz="1400" spc="-45" b="1">
                <a:latin typeface="Times New Roman"/>
                <a:cs typeface="Times New Roman"/>
              </a:rPr>
              <a:t>unu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10" b="1">
                <a:latin typeface="Times New Roman"/>
                <a:cs typeface="Times New Roman"/>
              </a:rPr>
              <a:t>al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ra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10" b="1">
                <a:latin typeface="Times New Roman"/>
                <a:cs typeface="Times New Roman"/>
              </a:rPr>
              <a:t>rt</a:t>
            </a:r>
            <a:r>
              <a:rPr dirty="0" sz="1400" spc="7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10" b="1">
                <a:latin typeface="Times New Roman"/>
                <a:cs typeface="Times New Roman"/>
              </a:rPr>
              <a:t>er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ie</a:t>
            </a:r>
            <a:r>
              <a:rPr dirty="0" sz="1400" b="1"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,</a:t>
            </a:r>
            <a:r>
              <a:rPr dirty="0" sz="1400" spc="4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10" b="1">
                <a:latin typeface="Times New Roman"/>
                <a:cs typeface="Times New Roman"/>
              </a:rPr>
              <a:t>ch</a:t>
            </a:r>
            <a:r>
              <a:rPr dirty="0" sz="1400" spc="4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as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c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arge</a:t>
            </a:r>
            <a:r>
              <a:rPr dirty="0" sz="1400" spc="6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20" b="1">
                <a:latin typeface="Times New Roman"/>
                <a:cs typeface="Times New Roman"/>
              </a:rPr>
              <a:t>mp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g</a:t>
            </a:r>
            <a:r>
              <a:rPr dirty="0" sz="1400" spc="8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10" b="1">
                <a:latin typeface="Times New Roman"/>
                <a:cs typeface="Times New Roman"/>
              </a:rPr>
              <a:t>riven</a:t>
            </a:r>
            <a:r>
              <a:rPr dirty="0" sz="1400" spc="3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b</a:t>
            </a:r>
            <a:r>
              <a:rPr dirty="0" sz="1400" spc="-10" b="1">
                <a:latin typeface="Times New Roman"/>
                <a:cs typeface="Times New Roman"/>
              </a:rPr>
              <a:t>y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5" b="1">
                <a:latin typeface="Times New Roman"/>
                <a:cs typeface="Times New Roman"/>
              </a:rPr>
              <a:t> c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iral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10" b="1">
                <a:latin typeface="Times New Roman"/>
                <a:cs typeface="Times New Roman"/>
              </a:rPr>
              <a:t>l</a:t>
            </a:r>
            <a:r>
              <a:rPr dirty="0" sz="1400" spc="-85" b="1">
                <a:latin typeface="Times New Roman"/>
                <a:cs typeface="Times New Roman"/>
              </a:rPr>
              <a:t>y</a:t>
            </a:r>
            <a:r>
              <a:rPr dirty="0" sz="1400" spc="-5" b="1">
                <a:latin typeface="Times New Roman"/>
                <a:cs typeface="Times New Roman"/>
              </a:rPr>
              <a:t>.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A</a:t>
            </a:r>
            <a:r>
              <a:rPr dirty="0" sz="1400" spc="-85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10" b="1">
                <a:latin typeface="Times New Roman"/>
                <a:cs typeface="Times New Roman"/>
              </a:rPr>
              <a:t>i</a:t>
            </a:r>
            <a:r>
              <a:rPr dirty="0" sz="1400" spc="-10" b="1">
                <a:latin typeface="Times New Roman"/>
                <a:cs typeface="Times New Roman"/>
              </a:rPr>
              <a:t>r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5" b="1">
                <a:latin typeface="Times New Roman"/>
                <a:cs typeface="Times New Roman"/>
              </a:rPr>
              <a:t>f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90" b="1">
                <a:latin typeface="Times New Roman"/>
                <a:cs typeface="Times New Roman"/>
              </a:rPr>
              <a:t>W</a:t>
            </a:r>
            <a:r>
              <a:rPr dirty="0" sz="1400" spc="-10" b="1">
                <a:latin typeface="Times New Roman"/>
                <a:cs typeface="Times New Roman"/>
              </a:rPr>
              <a:t>eyl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0" b="1">
                <a:latin typeface="Times New Roman"/>
                <a:cs typeface="Times New Roman"/>
              </a:rPr>
              <a:t>f</a:t>
            </a:r>
            <a:r>
              <a:rPr dirty="0" sz="1400" spc="-10" b="1">
                <a:latin typeface="Times New Roman"/>
                <a:cs typeface="Times New Roman"/>
              </a:rPr>
              <a:t>er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0" b="1">
                <a:latin typeface="Times New Roman"/>
                <a:cs typeface="Times New Roman"/>
              </a:rPr>
              <a:t>o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s</a:t>
            </a:r>
            <a:r>
              <a:rPr dirty="0" sz="1400" spc="65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ec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ed</a:t>
            </a:r>
            <a:r>
              <a:rPr dirty="0" sz="1400" spc="5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b</a:t>
            </a:r>
            <a:r>
              <a:rPr dirty="0" sz="1400" spc="-10" b="1">
                <a:latin typeface="Times New Roman"/>
                <a:cs typeface="Times New Roman"/>
              </a:rPr>
              <a:t>y</a:t>
            </a:r>
            <a:r>
              <a:rPr dirty="0" sz="1400" spc="-10" b="1">
                <a:latin typeface="Times New Roman"/>
                <a:cs typeface="Times New Roman"/>
              </a:rPr>
              <a:t> cry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al</a:t>
            </a:r>
            <a:r>
              <a:rPr dirty="0" sz="1400" spc="-15" b="1">
                <a:latin typeface="Times New Roman"/>
                <a:cs typeface="Times New Roman"/>
              </a:rPr>
              <a:t>l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6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0" b="1">
                <a:latin typeface="Times New Roman"/>
                <a:cs typeface="Times New Roman"/>
              </a:rPr>
              <a:t>y</a:t>
            </a:r>
            <a:r>
              <a:rPr dirty="0" sz="1400" spc="-25" b="1">
                <a:latin typeface="Times New Roman"/>
                <a:cs typeface="Times New Roman"/>
              </a:rPr>
              <a:t>mm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r</a:t>
            </a:r>
            <a:r>
              <a:rPr dirty="0" sz="1400" spc="-85" b="1">
                <a:latin typeface="Times New Roman"/>
                <a:cs typeface="Times New Roman"/>
              </a:rPr>
              <a:t>y</a:t>
            </a:r>
            <a:r>
              <a:rPr dirty="0" sz="1400" spc="-5" b="1">
                <a:latin typeface="Times New Roman"/>
                <a:cs typeface="Times New Roman"/>
              </a:rPr>
              <a:t>,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5" b="1">
                <a:latin typeface="Times New Roman"/>
                <a:cs typeface="Times New Roman"/>
              </a:rPr>
              <a:t>ff</a:t>
            </a:r>
            <a:r>
              <a:rPr dirty="0" sz="1400" spc="-10" b="1">
                <a:latin typeface="Times New Roman"/>
                <a:cs typeface="Times New Roman"/>
              </a:rPr>
              <a:t>ec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ively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f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10" b="1">
                <a:latin typeface="Times New Roman"/>
                <a:cs typeface="Times New Roman"/>
              </a:rPr>
              <a:t>r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g</a:t>
            </a:r>
            <a:r>
              <a:rPr dirty="0" sz="1400" spc="5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5" b="1">
                <a:latin typeface="Times New Roman"/>
                <a:cs typeface="Times New Roman"/>
              </a:rPr>
              <a:t>ss</a:t>
            </a:r>
            <a:r>
              <a:rPr dirty="0" sz="1400" spc="-5" b="1">
                <a:latin typeface="Times New Roman"/>
                <a:cs typeface="Times New Roman"/>
              </a:rPr>
              <a:t>le</a:t>
            </a:r>
            <a:r>
              <a:rPr dirty="0" sz="1400" b="1">
                <a:latin typeface="Times New Roman"/>
                <a:cs typeface="Times New Roman"/>
              </a:rPr>
              <a:t>s</a:t>
            </a:r>
            <a:r>
              <a:rPr dirty="0" sz="1400" spc="-10" b="1">
                <a:latin typeface="Times New Roman"/>
                <a:cs typeface="Times New Roman"/>
              </a:rPr>
              <a:t>s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Dirac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              </a:t>
            </a:r>
            <a:r>
              <a:rPr dirty="0" sz="1400" spc="5" b="1">
                <a:latin typeface="Times New Roman"/>
                <a:cs typeface="Times New Roman"/>
              </a:rPr>
              <a:t>f</a:t>
            </a:r>
            <a:r>
              <a:rPr dirty="0" sz="1400" spc="-10" b="1">
                <a:latin typeface="Times New Roman"/>
                <a:cs typeface="Times New Roman"/>
              </a:rPr>
              <a:t>er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0" b="1">
                <a:latin typeface="Times New Roman"/>
                <a:cs typeface="Times New Roman"/>
              </a:rPr>
              <a:t>o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5" b="1">
                <a:latin typeface="Times New Roman"/>
                <a:cs typeface="Times New Roman"/>
              </a:rPr>
              <a:t>,</a:t>
            </a:r>
            <a:r>
              <a:rPr dirty="0" sz="1400" spc="65" b="1">
                <a:latin typeface="Times New Roman"/>
                <a:cs typeface="Times New Roman"/>
              </a:rPr>
              <a:t> 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as</a:t>
            </a:r>
            <a:r>
              <a:rPr dirty="0" sz="1400" spc="4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b</a:t>
            </a:r>
            <a:r>
              <a:rPr dirty="0" sz="1400" spc="-10" b="1">
                <a:latin typeface="Times New Roman"/>
                <a:cs typeface="Times New Roman"/>
              </a:rPr>
              <a:t>een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5" b="1">
                <a:latin typeface="Times New Roman"/>
                <a:cs typeface="Times New Roman"/>
              </a:rPr>
              <a:t>ic</a:t>
            </a:r>
            <a:r>
              <a:rPr dirty="0" sz="1400" spc="-10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ed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o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20" b="1">
                <a:latin typeface="Times New Roman"/>
                <a:cs typeface="Times New Roman"/>
              </a:rPr>
              <a:t>pp</a:t>
            </a:r>
            <a:r>
              <a:rPr dirty="0" sz="1400" spc="-10" b="1">
                <a:latin typeface="Times New Roman"/>
                <a:cs typeface="Times New Roman"/>
              </a:rPr>
              <a:t>ear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as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l</a:t>
            </a:r>
            <a:r>
              <a:rPr dirty="0" sz="1400" spc="-40" b="1">
                <a:latin typeface="Times New Roman"/>
                <a:cs typeface="Times New Roman"/>
              </a:rPr>
              <a:t>o</a:t>
            </a:r>
            <a:r>
              <a:rPr dirty="0" sz="1400" spc="-15" b="1">
                <a:latin typeface="Times New Roman"/>
                <a:cs typeface="Times New Roman"/>
              </a:rPr>
              <a:t>w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ergy</a:t>
            </a:r>
            <a:r>
              <a:rPr dirty="0" sz="1400" spc="3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35" b="1">
                <a:latin typeface="Times New Roman"/>
                <a:cs typeface="Times New Roman"/>
              </a:rPr>
              <a:t>x</a:t>
            </a:r>
            <a:r>
              <a:rPr dirty="0" sz="1400" spc="-5" b="1">
                <a:latin typeface="Times New Roman"/>
                <a:cs typeface="Times New Roman"/>
              </a:rPr>
              <a:t>ci</a:t>
            </a:r>
            <a:r>
              <a:rPr dirty="0" sz="1400" spc="-20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0" b="1">
                <a:latin typeface="Times New Roman"/>
                <a:cs typeface="Times New Roman"/>
              </a:rPr>
              <a:t>o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 in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45" b="1">
                <a:latin typeface="Times New Roman"/>
                <a:cs typeface="Times New Roman"/>
              </a:rPr>
              <a:t>nu</a:t>
            </a:r>
            <a:r>
              <a:rPr dirty="0" sz="1400" spc="-20" b="1">
                <a:latin typeface="Times New Roman"/>
                <a:cs typeface="Times New Roman"/>
              </a:rPr>
              <a:t>mb</a:t>
            </a:r>
            <a:r>
              <a:rPr dirty="0" sz="1400" spc="-10" b="1">
                <a:latin typeface="Times New Roman"/>
                <a:cs typeface="Times New Roman"/>
              </a:rPr>
              <a:t>er</a:t>
            </a:r>
            <a:r>
              <a:rPr dirty="0" sz="1400" spc="60" b="1">
                <a:latin typeface="Times New Roman"/>
                <a:cs typeface="Times New Roman"/>
              </a:rPr>
              <a:t> 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5" b="1">
                <a:latin typeface="Times New Roman"/>
                <a:cs typeface="Times New Roman"/>
              </a:rPr>
              <a:t>f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ca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25" b="1">
                <a:latin typeface="Times New Roman"/>
                <a:cs typeface="Times New Roman"/>
              </a:rPr>
              <a:t>d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60" b="1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eri</a:t>
            </a:r>
            <a:r>
              <a:rPr dirty="0" sz="1400" spc="-15" b="1">
                <a:latin typeface="Times New Roman"/>
                <a:cs typeface="Times New Roman"/>
              </a:rPr>
              <a:t>a</a:t>
            </a:r>
            <a:r>
              <a:rPr dirty="0" sz="1400" spc="-5" b="1">
                <a:latin typeface="Times New Roman"/>
                <a:cs typeface="Times New Roman"/>
              </a:rPr>
              <a:t>ls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er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10" b="1">
                <a:latin typeface="Times New Roman"/>
                <a:cs typeface="Times New Roman"/>
              </a:rPr>
              <a:t>ed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20" b="1">
                <a:latin typeface="Times New Roman"/>
                <a:cs typeface="Times New Roman"/>
              </a:rPr>
              <a:t>e</a:t>
            </a:r>
            <a:r>
              <a:rPr dirty="0" sz="1400" spc="-20" b="1">
                <a:latin typeface="Times New Roman"/>
                <a:cs typeface="Times New Roman"/>
              </a:rPr>
              <a:t>-d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30" b="1">
                <a:latin typeface="Times New Roman"/>
                <a:cs typeface="Times New Roman"/>
              </a:rPr>
              <a:t>m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15" b="1">
                <a:latin typeface="Times New Roman"/>
                <a:cs typeface="Times New Roman"/>
              </a:rPr>
              <a:t>o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5" b="1">
                <a:latin typeface="Times New Roman"/>
                <a:cs typeface="Times New Roman"/>
              </a:rPr>
              <a:t>a</a:t>
            </a:r>
            <a:r>
              <a:rPr dirty="0" sz="1400" spc="-5" b="1">
                <a:latin typeface="Times New Roman"/>
                <a:cs typeface="Times New Roman"/>
              </a:rPr>
              <a:t>l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(</a:t>
            </a:r>
            <a:r>
              <a:rPr dirty="0" sz="1400" spc="-10" b="1">
                <a:latin typeface="Times New Roman"/>
                <a:cs typeface="Times New Roman"/>
              </a:rPr>
              <a:t>3D)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Dirac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30" b="1">
                <a:latin typeface="Times New Roman"/>
                <a:cs typeface="Times New Roman"/>
              </a:rPr>
              <a:t>m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al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.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5" b="1">
                <a:latin typeface="Times New Roman"/>
                <a:cs typeface="Times New Roman"/>
              </a:rPr>
              <a:t>is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10" b="1">
                <a:latin typeface="Times New Roman"/>
                <a:cs typeface="Times New Roman"/>
              </a:rPr>
              <a:t>er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10" b="1">
                <a:latin typeface="Times New Roman"/>
                <a:cs typeface="Times New Roman"/>
              </a:rPr>
              <a:t>r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s</a:t>
            </a:r>
            <a:r>
              <a:rPr dirty="0" sz="1400" spc="40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f</a:t>
            </a:r>
            <a:r>
              <a:rPr dirty="0" sz="1400" spc="-5" b="1">
                <a:latin typeface="Times New Roman"/>
                <a:cs typeface="Times New Roman"/>
              </a:rPr>
              <a:t>ir</a:t>
            </a:r>
            <a:r>
              <a:rPr dirty="0" sz="1400" b="1"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t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0" b="1">
                <a:latin typeface="Times New Roman"/>
                <a:cs typeface="Times New Roman"/>
              </a:rPr>
              <a:t>ca</a:t>
            </a:r>
            <a:r>
              <a:rPr dirty="0" sz="1400" spc="-45" b="1">
                <a:latin typeface="Times New Roman"/>
                <a:cs typeface="Times New Roman"/>
              </a:rPr>
              <a:t>nn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g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unn</a:t>
            </a:r>
            <a:r>
              <a:rPr dirty="0" sz="1400" spc="-5" b="1">
                <a:latin typeface="Times New Roman"/>
                <a:cs typeface="Times New Roman"/>
              </a:rPr>
              <a:t>el</a:t>
            </a:r>
            <a:r>
              <a:rPr dirty="0" sz="1400" spc="5" b="1">
                <a:latin typeface="Times New Roman"/>
                <a:cs typeface="Times New Roman"/>
              </a:rPr>
              <a:t>i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g</a:t>
            </a:r>
            <a:r>
              <a:rPr dirty="0" sz="1400" spc="125" b="1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5" b="1">
                <a:latin typeface="Times New Roman"/>
                <a:cs typeface="Times New Roman"/>
              </a:rPr>
              <a:t>ic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0" b="1">
                <a:latin typeface="Times New Roman"/>
                <a:cs typeface="Times New Roman"/>
              </a:rPr>
              <a:t>c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10" b="1">
                <a:latin typeface="Times New Roman"/>
                <a:cs typeface="Times New Roman"/>
              </a:rPr>
              <a:t>y</a:t>
            </a:r>
            <a:r>
              <a:rPr dirty="0" sz="1400" spc="55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(S</a:t>
            </a:r>
            <a:r>
              <a:rPr dirty="0" sz="1400" spc="-5" b="1">
                <a:latin typeface="Times New Roman"/>
                <a:cs typeface="Times New Roman"/>
              </a:rPr>
              <a:t>T</a:t>
            </a:r>
            <a:r>
              <a:rPr dirty="0" sz="1400" spc="10" b="1">
                <a:latin typeface="Times New Roman"/>
                <a:cs typeface="Times New Roman"/>
              </a:rPr>
              <a:t>M</a:t>
            </a:r>
            <a:r>
              <a:rPr dirty="0" sz="1400" spc="-5" b="1">
                <a:latin typeface="Times New Roman"/>
                <a:cs typeface="Times New Roman"/>
              </a:rPr>
              <a:t>)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10" b="1">
                <a:latin typeface="Times New Roman"/>
                <a:cs typeface="Times New Roman"/>
              </a:rPr>
              <a:t>n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6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g</a:t>
            </a:r>
            <a:r>
              <a:rPr dirty="0" sz="1400" spc="80" b="1">
                <a:latin typeface="Times New Roman"/>
                <a:cs typeface="Times New Roman"/>
              </a:rPr>
              <a:t> 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t</a:t>
            </a:r>
            <a:r>
              <a:rPr dirty="0" sz="1400" spc="70" b="1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eria</a:t>
            </a:r>
            <a:r>
              <a:rPr dirty="0" sz="1400" spc="-15" b="1">
                <a:latin typeface="Times New Roman"/>
                <a:cs typeface="Times New Roman"/>
              </a:rPr>
              <a:t>l</a:t>
            </a:r>
            <a:r>
              <a:rPr dirty="0" sz="1400" spc="-5" b="1">
                <a:latin typeface="Times New Roman"/>
                <a:cs typeface="Times New Roman"/>
              </a:rPr>
              <a:t>,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b="1">
                <a:latin typeface="Times New Roman"/>
                <a:cs typeface="Times New Roman"/>
              </a:rPr>
              <a:t>I</a:t>
            </a:r>
            <a:r>
              <a:rPr dirty="0" sz="1400" spc="-15" b="1">
                <a:latin typeface="Times New Roman"/>
                <a:cs typeface="Times New Roman"/>
              </a:rPr>
              <a:t>-</a:t>
            </a:r>
            <a:r>
              <a:rPr dirty="0" sz="1400" spc="-15" b="1">
                <a:latin typeface="Times New Roman"/>
                <a:cs typeface="Times New Roman"/>
              </a:rPr>
              <a:t>V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5" b="1">
                <a:latin typeface="Times New Roman"/>
                <a:cs typeface="Times New Roman"/>
              </a:rPr>
              <a:t>ic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10" b="1">
                <a:latin typeface="Times New Roman"/>
                <a:cs typeface="Times New Roman"/>
              </a:rPr>
              <a:t>c</a:t>
            </a:r>
            <a:r>
              <a:rPr dirty="0" sz="1400" spc="0" b="1">
                <a:latin typeface="Times New Roman"/>
                <a:cs typeface="Times New Roman"/>
              </a:rPr>
              <a:t>t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10" b="1">
                <a:latin typeface="Times New Roman"/>
                <a:cs typeface="Times New Roman"/>
              </a:rPr>
              <a:t>r</a:t>
            </a:r>
            <a:r>
              <a:rPr dirty="0" sz="1400" spc="10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C</a:t>
            </a:r>
            <a:r>
              <a:rPr dirty="0" sz="1400" spc="-5" b="1">
                <a:latin typeface="Times New Roman"/>
                <a:cs typeface="Times New Roman"/>
              </a:rPr>
              <a:t>d</a:t>
            </a:r>
            <a:r>
              <a:rPr dirty="0" baseline="-21604" sz="1350" spc="37" b="1">
                <a:latin typeface="Times New Roman"/>
                <a:cs typeface="Times New Roman"/>
              </a:rPr>
              <a:t>3</a:t>
            </a:r>
            <a:r>
              <a:rPr dirty="0" sz="1400" spc="-15" b="1">
                <a:latin typeface="Times New Roman"/>
                <a:cs typeface="Times New Roman"/>
              </a:rPr>
              <a:t>A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baseline="-21604" sz="1350" spc="37" b="1">
                <a:latin typeface="Times New Roman"/>
                <a:cs typeface="Times New Roman"/>
              </a:rPr>
              <a:t>2</a:t>
            </a:r>
            <a:r>
              <a:rPr dirty="0" sz="1400" spc="-5" b="1">
                <a:latin typeface="Times New Roman"/>
                <a:cs typeface="Times New Roman"/>
              </a:rPr>
              <a:t>.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10" b="1">
                <a:latin typeface="Times New Roman"/>
                <a:cs typeface="Times New Roman"/>
              </a:rPr>
              <a:t>y</a:t>
            </a:r>
            <a:r>
              <a:rPr dirty="0" sz="1400" spc="3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10" b="1">
                <a:latin typeface="Times New Roman"/>
                <a:cs typeface="Times New Roman"/>
              </a:rPr>
              <a:t>v</a:t>
            </a:r>
            <a:r>
              <a:rPr dirty="0" sz="1400" spc="-10" b="1">
                <a:latin typeface="Times New Roman"/>
                <a:cs typeface="Times New Roman"/>
              </a:rPr>
              <a:t>i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10" b="1">
                <a:latin typeface="Times New Roman"/>
                <a:cs typeface="Times New Roman"/>
              </a:rPr>
              <a:t>es</a:t>
            </a:r>
            <a:r>
              <a:rPr dirty="0" sz="1400" spc="6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0" b="1">
                <a:latin typeface="Times New Roman"/>
                <a:cs typeface="Times New Roman"/>
              </a:rPr>
              <a:t>f</a:t>
            </a:r>
            <a:r>
              <a:rPr dirty="0" sz="1400" spc="-5" b="1">
                <a:latin typeface="Times New Roman"/>
                <a:cs typeface="Times New Roman"/>
              </a:rPr>
              <a:t>ir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 a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5" b="1">
                <a:latin typeface="Times New Roman"/>
                <a:cs typeface="Times New Roman"/>
              </a:rPr>
              <a:t>ic</a:t>
            </a:r>
            <a:r>
              <a:rPr dirty="0" sz="1400" spc="5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0" b="1">
                <a:latin typeface="Times New Roman"/>
                <a:cs typeface="Times New Roman"/>
              </a:rPr>
              <a:t>cale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20" b="1">
                <a:latin typeface="Times New Roman"/>
                <a:cs typeface="Times New Roman"/>
              </a:rPr>
              <a:t>b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5" b="1">
                <a:latin typeface="Times New Roman"/>
                <a:cs typeface="Times New Roman"/>
              </a:rPr>
              <a:t>f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C</a:t>
            </a:r>
            <a:r>
              <a:rPr dirty="0" sz="1400" spc="-5" b="1">
                <a:latin typeface="Times New Roman"/>
                <a:cs typeface="Times New Roman"/>
              </a:rPr>
              <a:t>d</a:t>
            </a:r>
            <a:r>
              <a:rPr dirty="0" baseline="-21604" sz="1350" spc="37" b="1">
                <a:latin typeface="Times New Roman"/>
                <a:cs typeface="Times New Roman"/>
              </a:rPr>
              <a:t>3</a:t>
            </a:r>
            <a:r>
              <a:rPr dirty="0" sz="1400" spc="-15" b="1">
                <a:latin typeface="Times New Roman"/>
                <a:cs typeface="Times New Roman"/>
              </a:rPr>
              <a:t>A</a:t>
            </a:r>
            <a:r>
              <a:rPr dirty="0" sz="1400" b="1">
                <a:latin typeface="Times New Roman"/>
                <a:cs typeface="Times New Roman"/>
              </a:rPr>
              <a:t>s</a:t>
            </a:r>
            <a:r>
              <a:rPr dirty="0" baseline="-21604" sz="1350" spc="37" b="1">
                <a:latin typeface="Times New Roman"/>
                <a:cs typeface="Times New Roman"/>
              </a:rPr>
              <a:t>2</a:t>
            </a:r>
            <a:r>
              <a:rPr dirty="0" sz="1400" spc="-5" b="1">
                <a:latin typeface="Times New Roman"/>
                <a:cs typeface="Times New Roman"/>
              </a:rPr>
              <a:t>,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35" b="1">
                <a:latin typeface="Times New Roman"/>
                <a:cs typeface="Times New Roman"/>
              </a:rPr>
              <a:t>ow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20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g</a:t>
            </a:r>
            <a:r>
              <a:rPr dirty="0" sz="1400" spc="10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at</a:t>
            </a:r>
            <a:r>
              <a:rPr dirty="0" sz="1400" spc="45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5" b="1">
                <a:latin typeface="Times New Roman"/>
                <a:cs typeface="Times New Roman"/>
              </a:rPr>
              <a:t>f</a:t>
            </a:r>
            <a:r>
              <a:rPr dirty="0" sz="1400" spc="-10" b="1">
                <a:latin typeface="Times New Roman"/>
                <a:cs typeface="Times New Roman"/>
              </a:rPr>
              <a:t>ec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ly</a:t>
            </a:r>
            <a:r>
              <a:rPr dirty="0" sz="1400" spc="-5" b="1">
                <a:latin typeface="Times New Roman"/>
                <a:cs typeface="Times New Roman"/>
              </a:rPr>
              <a:t> i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5" b="1">
                <a:latin typeface="Times New Roman"/>
                <a:cs typeface="Times New Roman"/>
              </a:rPr>
              <a:t>f</a:t>
            </a:r>
            <a:r>
              <a:rPr dirty="0" sz="1400" spc="-5" b="1">
                <a:latin typeface="Times New Roman"/>
                <a:cs typeface="Times New Roman"/>
              </a:rPr>
              <a:t>l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ce</a:t>
            </a:r>
            <a:r>
              <a:rPr dirty="0" sz="1400" spc="80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vale</a:t>
            </a:r>
            <a:r>
              <a:rPr dirty="0" sz="1400" spc="-40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ce</a:t>
            </a:r>
            <a:r>
              <a:rPr dirty="0" sz="1400" spc="6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b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5" b="1">
                <a:latin typeface="Times New Roman"/>
                <a:cs typeface="Times New Roman"/>
              </a:rPr>
              <a:t>,</a:t>
            </a:r>
            <a:r>
              <a:rPr dirty="0" sz="1400" spc="4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c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5" b="1">
                <a:latin typeface="Times New Roman"/>
                <a:cs typeface="Times New Roman"/>
              </a:rPr>
              <a:t>t</a:t>
            </a:r>
            <a:r>
              <a:rPr dirty="0" sz="1400" spc="95" b="1">
                <a:latin typeface="Times New Roman"/>
                <a:cs typeface="Times New Roman"/>
              </a:rPr>
              <a:t> </a:t>
            </a:r>
            <a:r>
              <a:rPr dirty="0" sz="1400" spc="-40" b="1">
                <a:latin typeface="Times New Roman"/>
                <a:cs typeface="Times New Roman"/>
              </a:rPr>
              <a:t>w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20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h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60" b="1">
                <a:latin typeface="Times New Roman"/>
                <a:cs typeface="Times New Roman"/>
              </a:rPr>
              <a:t> 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20" b="1">
                <a:latin typeface="Times New Roman"/>
                <a:cs typeface="Times New Roman"/>
              </a:rPr>
              <a:t>b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0" b="1">
                <a:latin typeface="Times New Roman"/>
                <a:cs typeface="Times New Roman"/>
              </a:rPr>
              <a:t>erva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0" b="1">
                <a:latin typeface="Times New Roman"/>
                <a:cs typeface="Times New Roman"/>
              </a:rPr>
              <a:t>o</a:t>
            </a:r>
            <a:r>
              <a:rPr dirty="0" sz="1400" spc="-10" b="1">
                <a:latin typeface="Times New Roman"/>
                <a:cs typeface="Times New Roman"/>
              </a:rPr>
              <a:t>n</a:t>
            </a:r>
            <a:r>
              <a:rPr dirty="0" sz="1400" spc="70" b="1">
                <a:latin typeface="Times New Roman"/>
                <a:cs typeface="Times New Roman"/>
              </a:rPr>
              <a:t> 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5" b="1">
                <a:latin typeface="Times New Roman"/>
                <a:cs typeface="Times New Roman"/>
              </a:rPr>
              <a:t>f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5" b="1">
                <a:latin typeface="Times New Roman"/>
                <a:cs typeface="Times New Roman"/>
              </a:rPr>
              <a:t>l</a:t>
            </a:r>
            <a:r>
              <a:rPr dirty="0" sz="1400" spc="-20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r</a:t>
            </a:r>
            <a:r>
              <a:rPr dirty="0" sz="1400" spc="-15" b="1">
                <a:latin typeface="Times New Roman"/>
                <a:cs typeface="Times New Roman"/>
              </a:rPr>
              <a:t>a</a:t>
            </a:r>
            <a:r>
              <a:rPr dirty="0" sz="1400" spc="-15" b="1">
                <a:latin typeface="Times New Roman"/>
                <a:cs typeface="Times New Roman"/>
              </a:rPr>
              <a:t>-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15" b="1">
                <a:latin typeface="Times New Roman"/>
                <a:cs typeface="Times New Roman"/>
              </a:rPr>
              <a:t>g</a:t>
            </a:r>
            <a:r>
              <a:rPr dirty="0" sz="1400" spc="-10" b="1">
                <a:latin typeface="Times New Roman"/>
                <a:cs typeface="Times New Roman"/>
              </a:rPr>
              <a:t>h</a:t>
            </a:r>
            <a:r>
              <a:rPr dirty="0" sz="1400" spc="95" b="1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20" b="1">
                <a:latin typeface="Times New Roman"/>
                <a:cs typeface="Times New Roman"/>
              </a:rPr>
              <a:t>b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15" b="1">
                <a:latin typeface="Times New Roman"/>
                <a:cs typeface="Times New Roman"/>
              </a:rPr>
              <a:t>l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20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y</a:t>
            </a:r>
            <a:r>
              <a:rPr dirty="0" sz="1400" spc="5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car</a:t>
            </a:r>
            <a:r>
              <a:rPr dirty="0" sz="1400" spc="-5" b="1">
                <a:latin typeface="Times New Roman"/>
                <a:cs typeface="Times New Roman"/>
              </a:rPr>
              <a:t>r</a:t>
            </a:r>
            <a:r>
              <a:rPr dirty="0" sz="1400" spc="-10" b="1">
                <a:latin typeface="Times New Roman"/>
                <a:cs typeface="Times New Roman"/>
              </a:rPr>
              <a:t>iers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in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c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10" b="1">
                <a:latin typeface="Times New Roman"/>
                <a:cs typeface="Times New Roman"/>
              </a:rPr>
              <a:t>c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5" b="1">
                <a:latin typeface="Times New Roman"/>
                <a:cs typeface="Times New Roman"/>
              </a:rPr>
              <a:t>i</a:t>
            </a:r>
            <a:r>
              <a:rPr dirty="0" sz="1400" spc="-10" b="1">
                <a:latin typeface="Times New Roman"/>
                <a:cs typeface="Times New Roman"/>
              </a:rPr>
              <a:t>on</a:t>
            </a:r>
            <a:r>
              <a:rPr dirty="0" sz="1400" spc="95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b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5" b="1">
                <a:latin typeface="Times New Roman"/>
                <a:cs typeface="Times New Roman"/>
              </a:rPr>
              <a:t>.</a:t>
            </a:r>
            <a:r>
              <a:rPr dirty="0" sz="1400" spc="4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By</a:t>
            </a:r>
            <a:r>
              <a:rPr dirty="0" sz="1400" spc="-5" b="1">
                <a:latin typeface="Times New Roman"/>
                <a:cs typeface="Times New Roman"/>
              </a:rPr>
              <a:t> c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20" b="1">
                <a:latin typeface="Times New Roman"/>
                <a:cs typeface="Times New Roman"/>
              </a:rPr>
              <a:t>mb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g</a:t>
            </a:r>
            <a:r>
              <a:rPr dirty="0" sz="1400" spc="12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L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10" b="1">
                <a:latin typeface="Times New Roman"/>
                <a:cs typeface="Times New Roman"/>
              </a:rPr>
              <a:t>au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lev</a:t>
            </a:r>
            <a:r>
              <a:rPr dirty="0" sz="1400" spc="-5" b="1">
                <a:latin typeface="Times New Roman"/>
                <a:cs typeface="Times New Roman"/>
              </a:rPr>
              <a:t>e</a:t>
            </a:r>
            <a:r>
              <a:rPr dirty="0" sz="1400" spc="-5" b="1">
                <a:latin typeface="Times New Roman"/>
                <a:cs typeface="Times New Roman"/>
              </a:rPr>
              <a:t>l</a:t>
            </a:r>
            <a:r>
              <a:rPr dirty="0" sz="1400" spc="3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10" b="1">
                <a:latin typeface="Times New Roman"/>
                <a:cs typeface="Times New Roman"/>
              </a:rPr>
              <a:t>ec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0" b="1">
                <a:latin typeface="Times New Roman"/>
                <a:cs typeface="Times New Roman"/>
              </a:rPr>
              <a:t>c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10" b="1">
                <a:latin typeface="Times New Roman"/>
                <a:cs typeface="Times New Roman"/>
              </a:rPr>
              <a:t>y</a:t>
            </a:r>
            <a:r>
              <a:rPr dirty="0" sz="1400" spc="5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d</a:t>
            </a:r>
            <a:r>
              <a:rPr dirty="0" sz="1400" spc="5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q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10" b="1">
                <a:latin typeface="Times New Roman"/>
                <a:cs typeface="Times New Roman"/>
              </a:rPr>
              <a:t>ar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icle</a:t>
            </a:r>
            <a:r>
              <a:rPr dirty="0" sz="1400" spc="-5" b="1">
                <a:latin typeface="Times New Roman"/>
                <a:cs typeface="Times New Roman"/>
              </a:rPr>
              <a:t> i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er</a:t>
            </a:r>
            <a:r>
              <a:rPr dirty="0" sz="1400" spc="5" b="1">
                <a:latin typeface="Times New Roman"/>
                <a:cs typeface="Times New Roman"/>
              </a:rPr>
              <a:t>f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ce</a:t>
            </a:r>
            <a:r>
              <a:rPr dirty="0" sz="1400" spc="60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(</a:t>
            </a:r>
            <a:r>
              <a:rPr dirty="0" sz="1400" spc="-15" b="1">
                <a:latin typeface="Times New Roman"/>
                <a:cs typeface="Times New Roman"/>
              </a:rPr>
              <a:t>Q</a:t>
            </a:r>
            <a:r>
              <a:rPr dirty="0" sz="1400" spc="-5" b="1">
                <a:latin typeface="Times New Roman"/>
                <a:cs typeface="Times New Roman"/>
              </a:rPr>
              <a:t>PI</a:t>
            </a:r>
            <a:r>
              <a:rPr dirty="0" sz="1400" spc="-5" b="1">
                <a:latin typeface="Times New Roman"/>
                <a:cs typeface="Times New Roman"/>
              </a:rPr>
              <a:t>)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at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5" b="1">
                <a:latin typeface="Times New Roman"/>
                <a:cs typeface="Times New Roman"/>
              </a:rPr>
              <a:t>l</a:t>
            </a:r>
            <a:r>
              <a:rPr dirty="0" sz="1400" spc="-20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ra</a:t>
            </a:r>
            <a:r>
              <a:rPr dirty="0" sz="1400" spc="3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l</a:t>
            </a:r>
            <a:r>
              <a:rPr dirty="0" sz="1400" spc="-40" b="1">
                <a:latin typeface="Times New Roman"/>
                <a:cs typeface="Times New Roman"/>
              </a:rPr>
              <a:t>o</a:t>
            </a:r>
            <a:r>
              <a:rPr dirty="0" sz="1400" spc="-15" b="1">
                <a:latin typeface="Times New Roman"/>
                <a:cs typeface="Times New Roman"/>
              </a:rPr>
              <a:t>w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20" b="1">
                <a:latin typeface="Times New Roman"/>
                <a:cs typeface="Times New Roman"/>
              </a:rPr>
              <a:t>mp</a:t>
            </a:r>
            <a:r>
              <a:rPr dirty="0" sz="1400" spc="-10" b="1">
                <a:latin typeface="Times New Roman"/>
                <a:cs typeface="Times New Roman"/>
              </a:rPr>
              <a:t>era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10" b="1">
                <a:latin typeface="Times New Roman"/>
                <a:cs typeface="Times New Roman"/>
              </a:rPr>
              <a:t>es</a:t>
            </a:r>
            <a:r>
              <a:rPr dirty="0" sz="1400" spc="8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d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igh</a:t>
            </a:r>
            <a:r>
              <a:rPr dirty="0" sz="1400" spc="45" b="1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10" b="1">
                <a:latin typeface="Times New Roman"/>
                <a:cs typeface="Times New Roman"/>
              </a:rPr>
              <a:t>ag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ic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0" b="1">
                <a:latin typeface="Times New Roman"/>
                <a:cs typeface="Times New Roman"/>
              </a:rPr>
              <a:t>f</a:t>
            </a:r>
            <a:r>
              <a:rPr dirty="0" sz="1400" spc="-5" b="1">
                <a:latin typeface="Times New Roman"/>
                <a:cs typeface="Times New Roman"/>
              </a:rPr>
              <a:t>iel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,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ey</a:t>
            </a:r>
            <a:r>
              <a:rPr dirty="0" sz="1400" spc="3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5" b="1">
                <a:latin typeface="Times New Roman"/>
                <a:cs typeface="Times New Roman"/>
              </a:rPr>
              <a:t>is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g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10" b="1">
                <a:latin typeface="Times New Roman"/>
                <a:cs typeface="Times New Roman"/>
              </a:rPr>
              <a:t>ish</a:t>
            </a:r>
            <a:r>
              <a:rPr dirty="0" sz="1400" spc="9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l</a:t>
            </a:r>
            <a:r>
              <a:rPr dirty="0" sz="1400" spc="-15" b="1">
                <a:latin typeface="Times New Roman"/>
                <a:cs typeface="Times New Roman"/>
              </a:rPr>
              <a:t>a</a:t>
            </a:r>
            <a:r>
              <a:rPr dirty="0" sz="1400" spc="-10" b="1">
                <a:latin typeface="Times New Roman"/>
                <a:cs typeface="Times New Roman"/>
              </a:rPr>
              <a:t>rge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25" b="1">
                <a:latin typeface="Times New Roman"/>
                <a:cs typeface="Times New Roman"/>
              </a:rPr>
              <a:t>n</a:t>
            </a:r>
            <a:r>
              <a:rPr dirty="0" sz="1400" spc="-15" b="1">
                <a:latin typeface="Times New Roman"/>
                <a:cs typeface="Times New Roman"/>
              </a:rPr>
              <a:t>-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5" b="1">
                <a:latin typeface="Times New Roman"/>
                <a:cs typeface="Times New Roman"/>
              </a:rPr>
              <a:t>l</a:t>
            </a:r>
            <a:r>
              <a:rPr dirty="0" sz="1400" spc="-15" b="1">
                <a:latin typeface="Times New Roman"/>
                <a:cs typeface="Times New Roman"/>
              </a:rPr>
              <a:t>itt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g</a:t>
            </a:r>
            <a:r>
              <a:rPr dirty="0" sz="1400" spc="100" b="1">
                <a:latin typeface="Times New Roman"/>
                <a:cs typeface="Times New Roman"/>
              </a:rPr>
              <a:t> 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5" b="1">
                <a:latin typeface="Times New Roman"/>
                <a:cs typeface="Times New Roman"/>
              </a:rPr>
              <a:t>f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c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10" b="1">
                <a:latin typeface="Times New Roman"/>
                <a:cs typeface="Times New Roman"/>
              </a:rPr>
              <a:t>c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5" b="1">
                <a:latin typeface="Times New Roman"/>
                <a:cs typeface="Times New Roman"/>
              </a:rPr>
              <a:t>i</a:t>
            </a:r>
            <a:r>
              <a:rPr dirty="0" sz="1400" spc="-10" b="1">
                <a:latin typeface="Times New Roman"/>
                <a:cs typeface="Times New Roman"/>
              </a:rPr>
              <a:t>on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b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d</a:t>
            </a:r>
            <a:r>
              <a:rPr dirty="0" sz="1400" spc="5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in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10" b="1">
                <a:latin typeface="Times New Roman"/>
                <a:cs typeface="Times New Roman"/>
              </a:rPr>
              <a:t>ag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ic</a:t>
            </a:r>
            <a:r>
              <a:rPr dirty="0" sz="1400" spc="80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f</a:t>
            </a:r>
            <a:r>
              <a:rPr dirty="0" sz="1400" spc="-10" b="1">
                <a:latin typeface="Times New Roman"/>
                <a:cs typeface="Times New Roman"/>
              </a:rPr>
              <a:t>ield</a:t>
            </a:r>
            <a:r>
              <a:rPr dirty="0" sz="1400" spc="-13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d</a:t>
            </a:r>
            <a:r>
              <a:rPr dirty="0" sz="1400" spc="5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20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s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35" b="1">
                <a:latin typeface="Times New Roman"/>
                <a:cs typeface="Times New Roman"/>
              </a:rPr>
              <a:t>x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10" b="1">
                <a:latin typeface="Times New Roman"/>
                <a:cs typeface="Times New Roman"/>
              </a:rPr>
              <a:t>ed</a:t>
            </a:r>
            <a:r>
              <a:rPr dirty="0" sz="1400" spc="7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Dira</a:t>
            </a:r>
            <a:r>
              <a:rPr dirty="0" sz="1400" spc="5" b="1">
                <a:latin typeface="Times New Roman"/>
                <a:cs typeface="Times New Roman"/>
              </a:rPr>
              <a:t>c</a:t>
            </a:r>
            <a:r>
              <a:rPr dirty="0" sz="1400" spc="-15" b="1">
                <a:latin typeface="Times New Roman"/>
                <a:cs typeface="Times New Roman"/>
              </a:rPr>
              <a:t>-</a:t>
            </a:r>
            <a:r>
              <a:rPr dirty="0" sz="1400" spc="-5" b="1">
                <a:latin typeface="Times New Roman"/>
                <a:cs typeface="Times New Roman"/>
              </a:rPr>
              <a:t>l</a:t>
            </a:r>
            <a:r>
              <a:rPr dirty="0" sz="1400" spc="-15" b="1">
                <a:latin typeface="Times New Roman"/>
                <a:cs typeface="Times New Roman"/>
              </a:rPr>
              <a:t>i</a:t>
            </a:r>
            <a:r>
              <a:rPr dirty="0" sz="1400" spc="-45" b="1">
                <a:latin typeface="Times New Roman"/>
                <a:cs typeface="Times New Roman"/>
              </a:rPr>
              <a:t>k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6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10" b="1">
                <a:latin typeface="Times New Roman"/>
                <a:cs typeface="Times New Roman"/>
              </a:rPr>
              <a:t>er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0" b="1">
                <a:latin typeface="Times New Roman"/>
                <a:cs typeface="Times New Roman"/>
              </a:rPr>
              <a:t>o</a:t>
            </a:r>
            <a:r>
              <a:rPr dirty="0" sz="1400" spc="-10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 a</a:t>
            </a:r>
            <a:r>
              <a:rPr dirty="0" sz="1400" spc="-20" b="1">
                <a:latin typeface="Times New Roman"/>
                <a:cs typeface="Times New Roman"/>
              </a:rPr>
              <a:t>b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10" b="1">
                <a:latin typeface="Times New Roman"/>
                <a:cs typeface="Times New Roman"/>
              </a:rPr>
              <a:t>ve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6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35" b="1">
                <a:latin typeface="Times New Roman"/>
                <a:cs typeface="Times New Roman"/>
              </a:rPr>
              <a:t>x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10" b="1">
                <a:latin typeface="Times New Roman"/>
                <a:cs typeface="Times New Roman"/>
              </a:rPr>
              <a:t>ec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ed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10" b="1">
                <a:latin typeface="Times New Roman"/>
                <a:cs typeface="Times New Roman"/>
              </a:rPr>
              <a:t>egi</a:t>
            </a:r>
            <a:r>
              <a:rPr dirty="0" sz="1400" spc="-30" b="1">
                <a:latin typeface="Times New Roman"/>
                <a:cs typeface="Times New Roman"/>
              </a:rPr>
              <a:t>m</a:t>
            </a:r>
            <a:r>
              <a:rPr dirty="0" sz="1400" spc="-5" b="1">
                <a:latin typeface="Times New Roman"/>
                <a:cs typeface="Times New Roman"/>
              </a:rPr>
              <a:t>e.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A</a:t>
            </a:r>
            <a:r>
              <a:rPr dirty="0" sz="1400" spc="-65" b="1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5" b="1">
                <a:latin typeface="Times New Roman"/>
                <a:cs typeface="Times New Roman"/>
              </a:rPr>
              <a:t>el</a:t>
            </a:r>
            <a:r>
              <a:rPr dirty="0" sz="1400" spc="30" b="1">
                <a:latin typeface="Times New Roman"/>
                <a:cs typeface="Times New Roman"/>
              </a:rPr>
              <a:t> </a:t>
            </a:r>
            <a:r>
              <a:rPr dirty="0" sz="1400" spc="-20" b="1">
                <a:latin typeface="Times New Roman"/>
                <a:cs typeface="Times New Roman"/>
              </a:rPr>
              <a:t>b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d</a:t>
            </a:r>
            <a:r>
              <a:rPr dirty="0" sz="1400" spc="5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r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10" b="1">
                <a:latin typeface="Times New Roman"/>
                <a:cs typeface="Times New Roman"/>
              </a:rPr>
              <a:t>c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8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c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5" b="1"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40" b="1">
                <a:latin typeface="Times New Roman"/>
                <a:cs typeface="Times New Roman"/>
              </a:rPr>
              <a:t>w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20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h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6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35" b="1">
                <a:latin typeface="Times New Roman"/>
                <a:cs typeface="Times New Roman"/>
              </a:rPr>
              <a:t>x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10" b="1">
                <a:latin typeface="Times New Roman"/>
                <a:cs typeface="Times New Roman"/>
              </a:rPr>
              <a:t>eri</a:t>
            </a:r>
            <a:r>
              <a:rPr dirty="0" sz="1400" spc="-30" b="1">
                <a:latin typeface="Times New Roman"/>
                <a:cs typeface="Times New Roman"/>
              </a:rPr>
              <a:t>m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al</a:t>
            </a:r>
            <a:r>
              <a:rPr dirty="0" sz="1400" spc="75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f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gs</a:t>
            </a:r>
            <a:r>
              <a:rPr dirty="0" sz="1400" spc="6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45" b="1">
                <a:latin typeface="Times New Roman"/>
                <a:cs typeface="Times New Roman"/>
              </a:rPr>
              <a:t>u</a:t>
            </a:r>
            <a:r>
              <a:rPr dirty="0" sz="1400" spc="-10" b="1">
                <a:latin typeface="Times New Roman"/>
                <a:cs typeface="Times New Roman"/>
              </a:rPr>
              <a:t>gge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s</a:t>
            </a:r>
            <a:r>
              <a:rPr dirty="0" sz="1400" spc="6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at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f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10" b="1">
                <a:latin typeface="Times New Roman"/>
                <a:cs typeface="Times New Roman"/>
              </a:rPr>
              <a:t>r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</a:t>
            </a:r>
            <a:r>
              <a:rPr dirty="0" sz="1400" spc="-20" b="1">
                <a:latin typeface="Times New Roman"/>
                <a:cs typeface="Times New Roman"/>
              </a:rPr>
              <a:t>p</a:t>
            </a:r>
            <a:r>
              <a:rPr dirty="0" sz="1400" spc="-10" b="1">
                <a:latin typeface="Times New Roman"/>
                <a:cs typeface="Times New Roman"/>
              </a:rPr>
              <a:t>eci</a:t>
            </a:r>
            <a:r>
              <a:rPr dirty="0" sz="1400" spc="0" b="1">
                <a:latin typeface="Times New Roman"/>
                <a:cs typeface="Times New Roman"/>
              </a:rPr>
              <a:t>f</a:t>
            </a:r>
            <a:r>
              <a:rPr dirty="0" sz="1400" spc="-5" b="1">
                <a:latin typeface="Times New Roman"/>
                <a:cs typeface="Times New Roman"/>
              </a:rPr>
              <a:t>ic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10" b="1">
                <a:latin typeface="Times New Roman"/>
                <a:cs typeface="Times New Roman"/>
              </a:rPr>
              <a:t>rie</a:t>
            </a:r>
            <a:r>
              <a:rPr dirty="0" sz="1400" spc="-40" b="1">
                <a:latin typeface="Times New Roman"/>
                <a:cs typeface="Times New Roman"/>
              </a:rPr>
              <a:t>n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ion</a:t>
            </a:r>
            <a:r>
              <a:rPr dirty="0" sz="1400" spc="95" b="1">
                <a:latin typeface="Times New Roman"/>
                <a:cs typeface="Times New Roman"/>
              </a:rPr>
              <a:t> 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spc="-5" b="1">
                <a:latin typeface="Times New Roman"/>
                <a:cs typeface="Times New Roman"/>
              </a:rPr>
              <a:t>f</a:t>
            </a:r>
            <a:r>
              <a:rPr dirty="0" sz="1400" spc="20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3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20" b="1">
                <a:latin typeface="Times New Roman"/>
                <a:cs typeface="Times New Roman"/>
              </a:rPr>
              <a:t>pp</a:t>
            </a:r>
            <a:r>
              <a:rPr dirty="0" sz="1400" spc="-5" b="1">
                <a:latin typeface="Times New Roman"/>
                <a:cs typeface="Times New Roman"/>
              </a:rPr>
              <a:t>l</a:t>
            </a:r>
            <a:r>
              <a:rPr dirty="0" sz="1400" spc="-15" b="1">
                <a:latin typeface="Times New Roman"/>
                <a:cs typeface="Times New Roman"/>
              </a:rPr>
              <a:t>i</a:t>
            </a:r>
            <a:r>
              <a:rPr dirty="0" sz="1400" spc="-10" b="1">
                <a:latin typeface="Times New Roman"/>
                <a:cs typeface="Times New Roman"/>
              </a:rPr>
              <a:t>ed</a:t>
            </a:r>
            <a:r>
              <a:rPr dirty="0" sz="1400" spc="25" b="1">
                <a:latin typeface="Times New Roman"/>
                <a:cs typeface="Times New Roman"/>
              </a:rPr>
              <a:t> 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10" b="1">
                <a:latin typeface="Times New Roman"/>
                <a:cs typeface="Times New Roman"/>
              </a:rPr>
              <a:t>ag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ic</a:t>
            </a:r>
            <a:r>
              <a:rPr dirty="0" sz="1400" spc="55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f</a:t>
            </a:r>
            <a:r>
              <a:rPr dirty="0" sz="1400" spc="-5" b="1">
                <a:latin typeface="Times New Roman"/>
                <a:cs typeface="Times New Roman"/>
              </a:rPr>
              <a:t>iel</a:t>
            </a:r>
            <a:r>
              <a:rPr dirty="0" sz="1400" spc="-20" b="1">
                <a:latin typeface="Times New Roman"/>
                <a:cs typeface="Times New Roman"/>
              </a:rPr>
              <a:t>d</a:t>
            </a:r>
            <a:r>
              <a:rPr dirty="0" sz="1400" spc="-5" b="1">
                <a:latin typeface="Times New Roman"/>
                <a:cs typeface="Times New Roman"/>
              </a:rPr>
              <a:t>,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spc="-90" b="1">
                <a:latin typeface="Times New Roman"/>
                <a:cs typeface="Times New Roman"/>
              </a:rPr>
              <a:t>W</a:t>
            </a:r>
            <a:r>
              <a:rPr dirty="0" sz="1400" spc="-10" b="1">
                <a:latin typeface="Times New Roman"/>
                <a:cs typeface="Times New Roman"/>
              </a:rPr>
              <a:t>eyl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f</a:t>
            </a:r>
            <a:r>
              <a:rPr dirty="0" sz="1400" spc="-10" b="1">
                <a:latin typeface="Times New Roman"/>
                <a:cs typeface="Times New Roman"/>
              </a:rPr>
              <a:t>er</a:t>
            </a:r>
            <a:r>
              <a:rPr dirty="0" sz="1400" spc="-25" b="1">
                <a:latin typeface="Times New Roman"/>
                <a:cs typeface="Times New Roman"/>
              </a:rPr>
              <a:t>m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0" b="1">
                <a:latin typeface="Times New Roman"/>
                <a:cs typeface="Times New Roman"/>
              </a:rPr>
              <a:t>o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s</a:t>
            </a:r>
            <a:r>
              <a:rPr dirty="0" sz="1400" spc="6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45" b="1">
                <a:latin typeface="Times New Roman"/>
                <a:cs typeface="Times New Roman"/>
              </a:rPr>
              <a:t>h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5" b="1">
                <a:latin typeface="Times New Roman"/>
                <a:cs typeface="Times New Roman"/>
              </a:rPr>
              <a:t> l</a:t>
            </a:r>
            <a:r>
              <a:rPr dirty="0" sz="1400" spc="-40" b="1">
                <a:latin typeface="Times New Roman"/>
                <a:cs typeface="Times New Roman"/>
              </a:rPr>
              <a:t>o</a:t>
            </a:r>
            <a:r>
              <a:rPr dirty="0" sz="1400" spc="-40" b="1">
                <a:latin typeface="Times New Roman"/>
                <a:cs typeface="Times New Roman"/>
              </a:rPr>
              <a:t>w</a:t>
            </a:r>
            <a:r>
              <a:rPr dirty="0" sz="1400" spc="-15" b="1">
                <a:latin typeface="Times New Roman"/>
                <a:cs typeface="Times New Roman"/>
              </a:rPr>
              <a:t>-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ergy</a:t>
            </a:r>
            <a:r>
              <a:rPr dirty="0" sz="1400" spc="10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35" b="1">
                <a:latin typeface="Times New Roman"/>
                <a:cs typeface="Times New Roman"/>
              </a:rPr>
              <a:t>x</a:t>
            </a:r>
            <a:r>
              <a:rPr dirty="0" sz="1400" spc="-5" b="1">
                <a:latin typeface="Times New Roman"/>
                <a:cs typeface="Times New Roman"/>
              </a:rPr>
              <a:t>ci</a:t>
            </a:r>
            <a:r>
              <a:rPr dirty="0" sz="1400" spc="-20" b="1">
                <a:latin typeface="Times New Roman"/>
                <a:cs typeface="Times New Roman"/>
              </a:rPr>
              <a:t>t</a:t>
            </a:r>
            <a:r>
              <a:rPr dirty="0" sz="1400" spc="-10" b="1">
                <a:latin typeface="Times New Roman"/>
                <a:cs typeface="Times New Roman"/>
              </a:rPr>
              <a:t>a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40" b="1">
                <a:latin typeface="Times New Roman"/>
                <a:cs typeface="Times New Roman"/>
              </a:rPr>
              <a:t>o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s</a:t>
            </a:r>
            <a:r>
              <a:rPr dirty="0" sz="1400" spc="114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in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C</a:t>
            </a:r>
            <a:r>
              <a:rPr dirty="0" sz="1400" spc="0" b="1">
                <a:latin typeface="Times New Roman"/>
                <a:cs typeface="Times New Roman"/>
              </a:rPr>
              <a:t>d</a:t>
            </a:r>
            <a:r>
              <a:rPr dirty="0" baseline="-21604" sz="1350" spc="37" b="1">
                <a:latin typeface="Times New Roman"/>
                <a:cs typeface="Times New Roman"/>
              </a:rPr>
              <a:t>3</a:t>
            </a:r>
            <a:r>
              <a:rPr dirty="0" sz="1400" spc="-15" b="1">
                <a:latin typeface="Times New Roman"/>
                <a:cs typeface="Times New Roman"/>
              </a:rPr>
              <a:t>A</a:t>
            </a:r>
            <a:r>
              <a:rPr dirty="0" sz="1400" b="1">
                <a:latin typeface="Times New Roman"/>
                <a:cs typeface="Times New Roman"/>
              </a:rPr>
              <a:t>s</a:t>
            </a:r>
            <a:r>
              <a:rPr dirty="0" baseline="-21604" sz="1350" spc="37" b="1">
                <a:latin typeface="Times New Roman"/>
                <a:cs typeface="Times New Roman"/>
              </a:rPr>
              <a:t>2</a:t>
            </a:r>
            <a:r>
              <a:rPr dirty="0" sz="1400" spc="-5" b="1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85917" y="4323061"/>
            <a:ext cx="3808095" cy="7632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715">
              <a:lnSpc>
                <a:spcPct val="100000"/>
              </a:lnSpc>
            </a:pPr>
            <a:r>
              <a:rPr dirty="0" sz="1000" spc="-10">
                <a:latin typeface="Comic Sans MS"/>
                <a:cs typeface="Comic Sans MS"/>
              </a:rPr>
              <a:t>(</a:t>
            </a:r>
            <a:r>
              <a:rPr dirty="0" sz="1000" spc="10">
                <a:latin typeface="Comic Sans MS"/>
                <a:cs typeface="Comic Sans MS"/>
              </a:rPr>
              <a:t>R</a:t>
            </a:r>
            <a:r>
              <a:rPr dirty="0" sz="1000" spc="-20">
                <a:latin typeface="Comic Sans MS"/>
                <a:cs typeface="Comic Sans MS"/>
              </a:rPr>
              <a:t>i</a:t>
            </a:r>
            <a:r>
              <a:rPr dirty="0" sz="1000" spc="-10">
                <a:latin typeface="Comic Sans MS"/>
                <a:cs typeface="Comic Sans MS"/>
              </a:rPr>
              <a:t>gh</a:t>
            </a:r>
            <a:r>
              <a:rPr dirty="0" sz="1000">
                <a:latin typeface="Comic Sans MS"/>
                <a:cs typeface="Comic Sans MS"/>
              </a:rPr>
              <a:t>t) </a:t>
            </a:r>
            <a:r>
              <a:rPr dirty="0" sz="1000" spc="-125">
                <a:latin typeface="Comic Sans MS"/>
                <a:cs typeface="Comic Sans MS"/>
              </a:rPr>
              <a:t> </a:t>
            </a:r>
            <a:r>
              <a:rPr dirty="0" sz="1000" spc="-30">
                <a:latin typeface="Comic Sans MS"/>
                <a:cs typeface="Comic Sans MS"/>
              </a:rPr>
              <a:t>L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 spc="-20">
                <a:latin typeface="Comic Sans MS"/>
                <a:cs typeface="Comic Sans MS"/>
              </a:rPr>
              <a:t>d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u </a:t>
            </a:r>
            <a:r>
              <a:rPr dirty="0" sz="1000" spc="-140">
                <a:latin typeface="Comic Sans MS"/>
                <a:cs typeface="Comic Sans MS"/>
              </a:rPr>
              <a:t> </a:t>
            </a:r>
            <a:r>
              <a:rPr dirty="0" sz="1000" spc="10">
                <a:latin typeface="Comic Sans MS"/>
                <a:cs typeface="Comic Sans MS"/>
              </a:rPr>
              <a:t>l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-15">
                <a:latin typeface="Comic Sans MS"/>
                <a:cs typeface="Comic Sans MS"/>
              </a:rPr>
              <a:t>v</a:t>
            </a:r>
            <a:r>
              <a:rPr dirty="0" sz="1000">
                <a:latin typeface="Comic Sans MS"/>
                <a:cs typeface="Comic Sans MS"/>
              </a:rPr>
              <a:t>el </a:t>
            </a:r>
            <a:r>
              <a:rPr dirty="0" sz="1000" spc="-130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sp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5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-30">
                <a:latin typeface="Comic Sans MS"/>
                <a:cs typeface="Comic Sans MS"/>
              </a:rPr>
              <a:t>r</a:t>
            </a:r>
            <a:r>
              <a:rPr dirty="0" sz="1000">
                <a:latin typeface="Comic Sans MS"/>
                <a:cs typeface="Comic Sans MS"/>
              </a:rPr>
              <a:t>a </a:t>
            </a:r>
            <a:r>
              <a:rPr dirty="0" sz="1000" spc="-105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o</a:t>
            </a:r>
            <a:r>
              <a:rPr dirty="0" sz="1000">
                <a:latin typeface="Comic Sans MS"/>
                <a:cs typeface="Comic Sans MS"/>
              </a:rPr>
              <a:t>f </a:t>
            </a:r>
            <a:r>
              <a:rPr dirty="0" sz="1000" spc="-125">
                <a:latin typeface="Comic Sans MS"/>
                <a:cs typeface="Comic Sans MS"/>
              </a:rPr>
              <a:t> </a:t>
            </a:r>
            <a:r>
              <a:rPr dirty="0" sz="1000" spc="-20">
                <a:latin typeface="Comic Sans MS"/>
                <a:cs typeface="Comic Sans MS"/>
              </a:rPr>
              <a:t>t</a:t>
            </a:r>
            <a:r>
              <a:rPr dirty="0" sz="1000" spc="-10">
                <a:latin typeface="Comic Sans MS"/>
                <a:cs typeface="Comic Sans MS"/>
              </a:rPr>
              <a:t>h</a:t>
            </a:r>
            <a:r>
              <a:rPr dirty="0" sz="1000">
                <a:latin typeface="Comic Sans MS"/>
                <a:cs typeface="Comic Sans MS"/>
              </a:rPr>
              <a:t>e </a:t>
            </a:r>
            <a:r>
              <a:rPr dirty="0" sz="1000" spc="-120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l</a:t>
            </a:r>
            <a:r>
              <a:rPr dirty="0" sz="1000">
                <a:latin typeface="Comic Sans MS"/>
                <a:cs typeface="Comic Sans MS"/>
              </a:rPr>
              <a:t>o</a:t>
            </a:r>
            <a:r>
              <a:rPr dirty="0" sz="1000" spc="-20">
                <a:latin typeface="Comic Sans MS"/>
                <a:cs typeface="Comic Sans MS"/>
              </a:rPr>
              <a:t>c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l </a:t>
            </a:r>
            <a:r>
              <a:rPr dirty="0" sz="1000" spc="-130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tu</a:t>
            </a:r>
            <a:r>
              <a:rPr dirty="0" sz="1000" spc="-5">
                <a:latin typeface="Comic Sans MS"/>
                <a:cs typeface="Comic Sans MS"/>
              </a:rPr>
              <a:t>nn</a:t>
            </a:r>
            <a:r>
              <a:rPr dirty="0" sz="1000" spc="-25">
                <a:latin typeface="Comic Sans MS"/>
                <a:cs typeface="Comic Sans MS"/>
              </a:rPr>
              <a:t>e</a:t>
            </a:r>
            <a:r>
              <a:rPr dirty="0" sz="1000" spc="10">
                <a:latin typeface="Comic Sans MS"/>
                <a:cs typeface="Comic Sans MS"/>
              </a:rPr>
              <a:t>l</a:t>
            </a:r>
            <a:r>
              <a:rPr dirty="0" sz="1000" spc="-20">
                <a:latin typeface="Comic Sans MS"/>
                <a:cs typeface="Comic Sans MS"/>
              </a:rPr>
              <a:t>i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g </a:t>
            </a:r>
            <a:r>
              <a:rPr dirty="0" sz="1000" spc="-145">
                <a:latin typeface="Comic Sans MS"/>
                <a:cs typeface="Comic Sans MS"/>
              </a:rPr>
              <a:t> </a:t>
            </a:r>
            <a:r>
              <a:rPr dirty="0" sz="1000" spc="5">
                <a:latin typeface="Comic Sans MS"/>
                <a:cs typeface="Comic Sans MS"/>
              </a:rPr>
              <a:t>d</a:t>
            </a:r>
            <a:r>
              <a:rPr dirty="0" sz="1000">
                <a:latin typeface="Comic Sans MS"/>
                <a:cs typeface="Comic Sans MS"/>
              </a:rPr>
              <a:t>en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>
                <a:latin typeface="Comic Sans MS"/>
                <a:cs typeface="Comic Sans MS"/>
              </a:rPr>
              <a:t>i</a:t>
            </a:r>
            <a:r>
              <a:rPr dirty="0" sz="1000" spc="-20">
                <a:latin typeface="Comic Sans MS"/>
                <a:cs typeface="Comic Sans MS"/>
              </a:rPr>
              <a:t>t</a:t>
            </a:r>
            <a:r>
              <a:rPr dirty="0" sz="1000">
                <a:latin typeface="Comic Sans MS"/>
                <a:cs typeface="Comic Sans MS"/>
              </a:rPr>
              <a:t>y </a:t>
            </a:r>
            <a:r>
              <a:rPr dirty="0" sz="1000" spc="-114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of</a:t>
            </a:r>
            <a:r>
              <a:rPr dirty="0" sz="1000" spc="-5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tes </a:t>
            </a:r>
            <a:r>
              <a:rPr dirty="0" sz="1000" spc="40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40">
                <a:latin typeface="Comic Sans MS"/>
                <a:cs typeface="Comic Sans MS"/>
              </a:rPr>
              <a:t> </a:t>
            </a:r>
            <a:r>
              <a:rPr dirty="0" sz="1000" spc="-30">
                <a:latin typeface="Comic Sans MS"/>
                <a:cs typeface="Comic Sans MS"/>
              </a:rPr>
              <a:t>h</a:t>
            </a:r>
            <a:r>
              <a:rPr dirty="0" sz="1000">
                <a:latin typeface="Comic Sans MS"/>
                <a:cs typeface="Comic Sans MS"/>
              </a:rPr>
              <a:t>i</a:t>
            </a:r>
            <a:r>
              <a:rPr dirty="0" sz="1000" spc="-10">
                <a:latin typeface="Comic Sans MS"/>
                <a:cs typeface="Comic Sans MS"/>
              </a:rPr>
              <a:t>g</a:t>
            </a:r>
            <a:r>
              <a:rPr dirty="0" sz="1000">
                <a:latin typeface="Comic Sans MS"/>
                <a:cs typeface="Comic Sans MS"/>
              </a:rPr>
              <a:t>h</a:t>
            </a:r>
            <a:r>
              <a:rPr dirty="0" sz="1000" spc="5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m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 spc="-10">
                <a:latin typeface="Comic Sans MS"/>
                <a:cs typeface="Comic Sans MS"/>
              </a:rPr>
              <a:t>g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 spc="-25">
                <a:latin typeface="Comic Sans MS"/>
                <a:cs typeface="Comic Sans MS"/>
              </a:rPr>
              <a:t>e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-20">
                <a:latin typeface="Comic Sans MS"/>
                <a:cs typeface="Comic Sans MS"/>
              </a:rPr>
              <a:t>i</a:t>
            </a:r>
            <a:r>
              <a:rPr dirty="0" sz="1000">
                <a:latin typeface="Comic Sans MS"/>
                <a:cs typeface="Comic Sans MS"/>
              </a:rPr>
              <a:t>c</a:t>
            </a:r>
            <a:r>
              <a:rPr dirty="0" sz="1000" spc="25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f</a:t>
            </a:r>
            <a:r>
              <a:rPr dirty="0" sz="1000">
                <a:latin typeface="Comic Sans MS"/>
                <a:cs typeface="Comic Sans MS"/>
              </a:rPr>
              <a:t>ie</a:t>
            </a:r>
            <a:r>
              <a:rPr dirty="0" sz="1000" spc="-15">
                <a:latin typeface="Comic Sans MS"/>
                <a:cs typeface="Comic Sans MS"/>
              </a:rPr>
              <a:t>l</a:t>
            </a:r>
            <a:r>
              <a:rPr dirty="0" sz="1000" spc="5">
                <a:latin typeface="Comic Sans MS"/>
                <a:cs typeface="Comic Sans MS"/>
              </a:rPr>
              <a:t>d</a:t>
            </a:r>
            <a:r>
              <a:rPr dirty="0" sz="1000">
                <a:latin typeface="Comic Sans MS"/>
                <a:cs typeface="Comic Sans MS"/>
              </a:rPr>
              <a:t>s 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 spc="-25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d</a:t>
            </a:r>
            <a:r>
              <a:rPr dirty="0" sz="1000" spc="20">
                <a:latin typeface="Comic Sans MS"/>
                <a:cs typeface="Comic Sans MS"/>
              </a:rPr>
              <a:t> </a:t>
            </a:r>
            <a:r>
              <a:rPr dirty="0" sz="1000" spc="10">
                <a:latin typeface="Comic Sans MS"/>
                <a:cs typeface="Comic Sans MS"/>
              </a:rPr>
              <a:t>l</a:t>
            </a:r>
            <a:r>
              <a:rPr dirty="0" sz="1000" spc="-30">
                <a:latin typeface="Comic Sans MS"/>
                <a:cs typeface="Comic Sans MS"/>
              </a:rPr>
              <a:t>o</a:t>
            </a:r>
            <a:r>
              <a:rPr dirty="0" sz="1000">
                <a:latin typeface="Comic Sans MS"/>
                <a:cs typeface="Comic Sans MS"/>
              </a:rPr>
              <a:t>w</a:t>
            </a:r>
            <a:r>
              <a:rPr dirty="0" sz="1000" spc="40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-25">
                <a:latin typeface="Comic Sans MS"/>
                <a:cs typeface="Comic Sans MS"/>
              </a:rPr>
              <a:t>e</a:t>
            </a:r>
            <a:r>
              <a:rPr dirty="0" sz="1000" spc="5">
                <a:latin typeface="Comic Sans MS"/>
                <a:cs typeface="Comic Sans MS"/>
              </a:rPr>
              <a:t>m</a:t>
            </a:r>
            <a:r>
              <a:rPr dirty="0" sz="1000" spc="-15">
                <a:latin typeface="Comic Sans MS"/>
                <a:cs typeface="Comic Sans MS"/>
              </a:rPr>
              <a:t>p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 spc="-15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tu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 spc="-25">
                <a:latin typeface="Comic Sans MS"/>
                <a:cs typeface="Comic Sans MS"/>
              </a:rPr>
              <a:t>e</a:t>
            </a:r>
            <a:r>
              <a:rPr dirty="0" sz="1000">
                <a:latin typeface="Comic Sans MS"/>
                <a:cs typeface="Comic Sans MS"/>
              </a:rPr>
              <a:t>s</a:t>
            </a:r>
            <a:r>
              <a:rPr dirty="0" sz="1000" spc="30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o</a:t>
            </a:r>
            <a:r>
              <a:rPr dirty="0" sz="1000">
                <a:latin typeface="Comic Sans MS"/>
                <a:cs typeface="Comic Sans MS"/>
              </a:rPr>
              <a:t>f</a:t>
            </a:r>
            <a:r>
              <a:rPr dirty="0" sz="1000" spc="25">
                <a:latin typeface="Comic Sans MS"/>
                <a:cs typeface="Comic Sans MS"/>
              </a:rPr>
              <a:t> </a:t>
            </a:r>
            <a:r>
              <a:rPr dirty="0" sz="1000" spc="-25" b="1" i="1">
                <a:latin typeface="Comic Sans MS"/>
                <a:cs typeface="Comic Sans MS"/>
              </a:rPr>
              <a:t>C</a:t>
            </a:r>
            <a:r>
              <a:rPr dirty="0" sz="1000" spc="5" b="1" i="1">
                <a:latin typeface="Comic Sans MS"/>
                <a:cs typeface="Comic Sans MS"/>
              </a:rPr>
              <a:t>d</a:t>
            </a:r>
            <a:r>
              <a:rPr dirty="0" baseline="-17094" sz="975" spc="7" b="1" i="1">
                <a:latin typeface="Comic Sans MS"/>
                <a:cs typeface="Comic Sans MS"/>
              </a:rPr>
              <a:t>3</a:t>
            </a:r>
            <a:r>
              <a:rPr dirty="0" sz="1000" spc="5" b="1" i="1">
                <a:latin typeface="Comic Sans MS"/>
                <a:cs typeface="Comic Sans MS"/>
              </a:rPr>
              <a:t>A</a:t>
            </a:r>
            <a:r>
              <a:rPr dirty="0" sz="1000" spc="-15" b="1" i="1">
                <a:latin typeface="Comic Sans MS"/>
                <a:cs typeface="Comic Sans MS"/>
              </a:rPr>
              <a:t>s</a:t>
            </a:r>
            <a:r>
              <a:rPr dirty="0" baseline="-17094" sz="975" spc="15" b="1" i="1">
                <a:latin typeface="Comic Sans MS"/>
                <a:cs typeface="Comic Sans MS"/>
              </a:rPr>
              <a:t>2</a:t>
            </a:r>
            <a:endParaRPr baseline="-17094" sz="975">
              <a:latin typeface="Comic Sans MS"/>
              <a:cs typeface="Comic Sans MS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000">
                <a:latin typeface="Comic Sans MS"/>
                <a:cs typeface="Comic Sans MS"/>
              </a:rPr>
              <a:t>. </a:t>
            </a:r>
            <a:r>
              <a:rPr dirty="0" sz="1000" spc="-105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(</a:t>
            </a:r>
            <a:r>
              <a:rPr dirty="0" sz="1000" spc="-5">
                <a:latin typeface="Comic Sans MS"/>
                <a:cs typeface="Comic Sans MS"/>
              </a:rPr>
              <a:t>L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-10">
                <a:latin typeface="Comic Sans MS"/>
                <a:cs typeface="Comic Sans MS"/>
              </a:rPr>
              <a:t>f</a:t>
            </a:r>
            <a:r>
              <a:rPr dirty="0" sz="1000">
                <a:latin typeface="Comic Sans MS"/>
                <a:cs typeface="Comic Sans MS"/>
              </a:rPr>
              <a:t>t) </a:t>
            </a:r>
            <a:r>
              <a:rPr dirty="0" sz="1000" spc="-105">
                <a:latin typeface="Comic Sans MS"/>
                <a:cs typeface="Comic Sans MS"/>
              </a:rPr>
              <a:t> </a:t>
            </a:r>
            <a:r>
              <a:rPr dirty="0" sz="1000" spc="-20">
                <a:latin typeface="Comic Sans MS"/>
                <a:cs typeface="Comic Sans MS"/>
              </a:rPr>
              <a:t>A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 spc="10">
                <a:latin typeface="Comic Sans MS"/>
                <a:cs typeface="Comic Sans MS"/>
              </a:rPr>
              <a:t>al</a:t>
            </a:r>
            <a:r>
              <a:rPr dirty="0" sz="1000">
                <a:latin typeface="Comic Sans MS"/>
                <a:cs typeface="Comic Sans MS"/>
              </a:rPr>
              <a:t>y</a:t>
            </a:r>
            <a:r>
              <a:rPr dirty="0" sz="1000" spc="-35">
                <a:latin typeface="Comic Sans MS"/>
                <a:cs typeface="Comic Sans MS"/>
              </a:rPr>
              <a:t>s</a:t>
            </a:r>
            <a:r>
              <a:rPr dirty="0" sz="1000">
                <a:latin typeface="Comic Sans MS"/>
                <a:cs typeface="Comic Sans MS"/>
              </a:rPr>
              <a:t>is </a:t>
            </a:r>
            <a:r>
              <a:rPr dirty="0" sz="1000" spc="-100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o</a:t>
            </a:r>
            <a:r>
              <a:rPr dirty="0" sz="1000">
                <a:latin typeface="Comic Sans MS"/>
                <a:cs typeface="Comic Sans MS"/>
              </a:rPr>
              <a:t>f </a:t>
            </a:r>
            <a:r>
              <a:rPr dirty="0" sz="1000" spc="-105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 spc="-25">
                <a:latin typeface="Comic Sans MS"/>
                <a:cs typeface="Comic Sans MS"/>
              </a:rPr>
              <a:t>u</a:t>
            </a:r>
            <a:r>
              <a:rPr dirty="0" sz="1000" spc="5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h </a:t>
            </a:r>
            <a:r>
              <a:rPr dirty="0" sz="1000" spc="-125">
                <a:latin typeface="Comic Sans MS"/>
                <a:cs typeface="Comic Sans MS"/>
              </a:rPr>
              <a:t> </a:t>
            </a:r>
            <a:r>
              <a:rPr dirty="0" sz="1000" spc="5">
                <a:latin typeface="Comic Sans MS"/>
                <a:cs typeface="Comic Sans MS"/>
              </a:rPr>
              <a:t>d</a:t>
            </a:r>
            <a:r>
              <a:rPr dirty="0" sz="1000" spc="-15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ta </a:t>
            </a:r>
            <a:r>
              <a:rPr dirty="0" sz="1000" spc="-130">
                <a:latin typeface="Comic Sans MS"/>
                <a:cs typeface="Comic Sans MS"/>
              </a:rPr>
              <a:t> </a:t>
            </a:r>
            <a:r>
              <a:rPr dirty="0" sz="1000" spc="5">
                <a:latin typeface="Comic Sans MS"/>
                <a:cs typeface="Comic Sans MS"/>
              </a:rPr>
              <a:t>c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n </a:t>
            </a:r>
            <a:r>
              <a:rPr dirty="0" sz="1000" spc="-120">
                <a:latin typeface="Comic Sans MS"/>
                <a:cs typeface="Comic Sans MS"/>
              </a:rPr>
              <a:t> </a:t>
            </a:r>
            <a:r>
              <a:rPr dirty="0" sz="1000" spc="-25">
                <a:latin typeface="Comic Sans MS"/>
                <a:cs typeface="Comic Sans MS"/>
              </a:rPr>
              <a:t>b</a:t>
            </a:r>
            <a:r>
              <a:rPr dirty="0" sz="1000">
                <a:latin typeface="Comic Sans MS"/>
                <a:cs typeface="Comic Sans MS"/>
              </a:rPr>
              <a:t>e </a:t>
            </a:r>
            <a:r>
              <a:rPr dirty="0" sz="1000" spc="-9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u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 spc="-25">
                <a:latin typeface="Comic Sans MS"/>
                <a:cs typeface="Comic Sans MS"/>
              </a:rPr>
              <a:t>e</a:t>
            </a:r>
            <a:r>
              <a:rPr dirty="0" sz="1000">
                <a:latin typeface="Comic Sans MS"/>
                <a:cs typeface="Comic Sans MS"/>
              </a:rPr>
              <a:t>d </a:t>
            </a:r>
            <a:r>
              <a:rPr dirty="0" sz="1000" spc="-90">
                <a:latin typeface="Comic Sans MS"/>
                <a:cs typeface="Comic Sans MS"/>
              </a:rPr>
              <a:t> </a:t>
            </a:r>
            <a:r>
              <a:rPr dirty="0" sz="1000" spc="-20">
                <a:latin typeface="Comic Sans MS"/>
                <a:cs typeface="Comic Sans MS"/>
              </a:rPr>
              <a:t>t</a:t>
            </a:r>
            <a:r>
              <a:rPr dirty="0" sz="1000">
                <a:latin typeface="Comic Sans MS"/>
                <a:cs typeface="Comic Sans MS"/>
              </a:rPr>
              <a:t>o </a:t>
            </a:r>
            <a:r>
              <a:rPr dirty="0" sz="1000" spc="-120">
                <a:latin typeface="Comic Sans MS"/>
                <a:cs typeface="Comic Sans MS"/>
              </a:rPr>
              <a:t> </a:t>
            </a:r>
            <a:r>
              <a:rPr dirty="0" sz="1000" spc="5">
                <a:latin typeface="Comic Sans MS"/>
                <a:cs typeface="Comic Sans MS"/>
              </a:rPr>
              <a:t>m</a:t>
            </a:r>
            <a:r>
              <a:rPr dirty="0" sz="1000" spc="-15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p </a:t>
            </a:r>
            <a:r>
              <a:rPr dirty="0" sz="1000" spc="-10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-10">
                <a:latin typeface="Comic Sans MS"/>
                <a:cs typeface="Comic Sans MS"/>
              </a:rPr>
              <a:t>h</a:t>
            </a:r>
            <a:r>
              <a:rPr dirty="0" sz="1000">
                <a:latin typeface="Comic Sans MS"/>
                <a:cs typeface="Comic Sans MS"/>
              </a:rPr>
              <a:t>e </a:t>
            </a:r>
            <a:r>
              <a:rPr dirty="0" sz="1000" spc="-95">
                <a:latin typeface="Comic Sans MS"/>
                <a:cs typeface="Comic Sans MS"/>
              </a:rPr>
              <a:t> </a:t>
            </a:r>
            <a:r>
              <a:rPr dirty="0" sz="1000" spc="-10">
                <a:latin typeface="Comic Sans MS"/>
                <a:cs typeface="Comic Sans MS"/>
              </a:rPr>
              <a:t>D</a:t>
            </a:r>
            <a:r>
              <a:rPr dirty="0" sz="1000" spc="-20">
                <a:latin typeface="Comic Sans MS"/>
                <a:cs typeface="Comic Sans MS"/>
              </a:rPr>
              <a:t>i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 spc="-15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b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 spc="-25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d</a:t>
            </a:r>
            <a:r>
              <a:rPr dirty="0" sz="1000" spc="90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s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 spc="-25">
                <a:latin typeface="Comic Sans MS"/>
                <a:cs typeface="Comic Sans MS"/>
              </a:rPr>
              <a:t>u</a:t>
            </a:r>
            <a:r>
              <a:rPr dirty="0" sz="1000" spc="5">
                <a:latin typeface="Comic Sans MS"/>
                <a:cs typeface="Comic Sans MS"/>
              </a:rPr>
              <a:t>c</a:t>
            </a:r>
            <a:r>
              <a:rPr dirty="0" sz="1000">
                <a:latin typeface="Comic Sans MS"/>
                <a:cs typeface="Comic Sans MS"/>
              </a:rPr>
              <a:t>tu</a:t>
            </a:r>
            <a:r>
              <a:rPr dirty="0" sz="1000" spc="-30">
                <a:latin typeface="Comic Sans MS"/>
                <a:cs typeface="Comic Sans MS"/>
              </a:rPr>
              <a:t>r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90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o</a:t>
            </a:r>
            <a:r>
              <a:rPr dirty="0" sz="1000">
                <a:latin typeface="Comic Sans MS"/>
                <a:cs typeface="Comic Sans MS"/>
              </a:rPr>
              <a:t>f</a:t>
            </a:r>
            <a:r>
              <a:rPr dirty="0" sz="1000" spc="7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-30">
                <a:latin typeface="Comic Sans MS"/>
                <a:cs typeface="Comic Sans MS"/>
              </a:rPr>
              <a:t>h</a:t>
            </a:r>
            <a:r>
              <a:rPr dirty="0" sz="1000">
                <a:latin typeface="Comic Sans MS"/>
                <a:cs typeface="Comic Sans MS"/>
              </a:rPr>
              <a:t>is</a:t>
            </a:r>
            <a:r>
              <a:rPr dirty="0" sz="1000" spc="75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m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te</a:t>
            </a:r>
            <a:r>
              <a:rPr dirty="0" sz="1000" spc="-30">
                <a:latin typeface="Comic Sans MS"/>
                <a:cs typeface="Comic Sans MS"/>
              </a:rPr>
              <a:t>r</a:t>
            </a:r>
            <a:r>
              <a:rPr dirty="0" sz="1000" spc="-20">
                <a:latin typeface="Comic Sans MS"/>
                <a:cs typeface="Comic Sans MS"/>
              </a:rPr>
              <a:t>i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l</a:t>
            </a:r>
            <a:r>
              <a:rPr dirty="0" sz="1000" spc="100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o</a:t>
            </a:r>
            <a:r>
              <a:rPr dirty="0" sz="1000" spc="-15">
                <a:latin typeface="Comic Sans MS"/>
                <a:cs typeface="Comic Sans MS"/>
              </a:rPr>
              <a:t>v</a:t>
            </a:r>
            <a:r>
              <a:rPr dirty="0" sz="1000">
                <a:latin typeface="Comic Sans MS"/>
                <a:cs typeface="Comic Sans MS"/>
              </a:rPr>
              <a:t>er</a:t>
            </a:r>
            <a:r>
              <a:rPr dirty="0" sz="1000" spc="55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a</a:t>
            </a:r>
            <a:r>
              <a:rPr dirty="0" sz="1000" spc="70">
                <a:latin typeface="Comic Sans MS"/>
                <a:cs typeface="Comic Sans MS"/>
              </a:rPr>
              <a:t> </a:t>
            </a:r>
            <a:r>
              <a:rPr dirty="0" sz="1000" spc="5">
                <a:latin typeface="Comic Sans MS"/>
                <a:cs typeface="Comic Sans MS"/>
              </a:rPr>
              <a:t>w</a:t>
            </a:r>
            <a:r>
              <a:rPr dirty="0" sz="1000" spc="-20">
                <a:latin typeface="Comic Sans MS"/>
                <a:cs typeface="Comic Sans MS"/>
              </a:rPr>
              <a:t>i</a:t>
            </a:r>
            <a:r>
              <a:rPr dirty="0" sz="1000" spc="5">
                <a:latin typeface="Comic Sans MS"/>
                <a:cs typeface="Comic Sans MS"/>
              </a:rPr>
              <a:t>d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85">
                <a:latin typeface="Comic Sans MS"/>
                <a:cs typeface="Comic Sans MS"/>
              </a:rPr>
              <a:t> </a:t>
            </a:r>
            <a:r>
              <a:rPr dirty="0" sz="1000" spc="-30">
                <a:latin typeface="Comic Sans MS"/>
                <a:cs typeface="Comic Sans MS"/>
              </a:rPr>
              <a:t>r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 spc="-10">
                <a:latin typeface="Comic Sans MS"/>
                <a:cs typeface="Comic Sans MS"/>
              </a:rPr>
              <a:t>g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40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ene</a:t>
            </a:r>
            <a:r>
              <a:rPr dirty="0" sz="1000" spc="-5">
                <a:latin typeface="Comic Sans MS"/>
                <a:cs typeface="Comic Sans MS"/>
              </a:rPr>
              <a:t>r</a:t>
            </a:r>
            <a:r>
              <a:rPr dirty="0" sz="1000" spc="-10">
                <a:latin typeface="Comic Sans MS"/>
                <a:cs typeface="Comic Sans MS"/>
              </a:rPr>
              <a:t>g</a:t>
            </a:r>
            <a:r>
              <a:rPr dirty="0" sz="1000">
                <a:latin typeface="Comic Sans MS"/>
                <a:cs typeface="Comic Sans MS"/>
              </a:rPr>
              <a:t>y</a:t>
            </a:r>
            <a:r>
              <a:rPr dirty="0" sz="1000" spc="85">
                <a:latin typeface="Comic Sans MS"/>
                <a:cs typeface="Comic Sans MS"/>
              </a:rPr>
              <a:t> </a:t>
            </a:r>
            <a:r>
              <a:rPr dirty="0" sz="1000" spc="-25">
                <a:latin typeface="Comic Sans MS"/>
                <a:cs typeface="Comic Sans MS"/>
              </a:rPr>
              <a:t>b</a:t>
            </a:r>
            <a:r>
              <a:rPr dirty="0" sz="1000">
                <a:latin typeface="Comic Sans MS"/>
                <a:cs typeface="Comic Sans MS"/>
              </a:rPr>
              <a:t>oth</a:t>
            </a:r>
            <a:r>
              <a:rPr dirty="0" sz="1000">
                <a:latin typeface="Comic Sans MS"/>
                <a:cs typeface="Comic Sans MS"/>
              </a:rPr>
              <a:t> </a:t>
            </a:r>
            <a:r>
              <a:rPr dirty="0" sz="1000" spc="-5">
                <a:latin typeface="Comic Sans MS"/>
                <a:cs typeface="Comic Sans MS"/>
              </a:rPr>
              <a:t>be</a:t>
            </a:r>
            <a:r>
              <a:rPr dirty="0" sz="1000" spc="10">
                <a:latin typeface="Comic Sans MS"/>
                <a:cs typeface="Comic Sans MS"/>
              </a:rPr>
              <a:t>l</a:t>
            </a:r>
            <a:r>
              <a:rPr dirty="0" sz="1000">
                <a:latin typeface="Comic Sans MS"/>
                <a:cs typeface="Comic Sans MS"/>
              </a:rPr>
              <a:t>ow</a:t>
            </a:r>
            <a:r>
              <a:rPr dirty="0" sz="1000" spc="-35">
                <a:latin typeface="Comic Sans MS"/>
                <a:cs typeface="Comic Sans MS"/>
              </a:rPr>
              <a:t> 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 spc="-5">
                <a:latin typeface="Comic Sans MS"/>
                <a:cs typeface="Comic Sans MS"/>
              </a:rPr>
              <a:t>n</a:t>
            </a:r>
            <a:r>
              <a:rPr dirty="0" sz="1000">
                <a:latin typeface="Comic Sans MS"/>
                <a:cs typeface="Comic Sans MS"/>
              </a:rPr>
              <a:t>d</a:t>
            </a:r>
            <a:r>
              <a:rPr dirty="0" sz="1000" spc="-30">
                <a:latin typeface="Comic Sans MS"/>
                <a:cs typeface="Comic Sans MS"/>
              </a:rPr>
              <a:t> 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 spc="-5">
                <a:latin typeface="Comic Sans MS"/>
                <a:cs typeface="Comic Sans MS"/>
              </a:rPr>
              <a:t>bo</a:t>
            </a:r>
            <a:r>
              <a:rPr dirty="0" sz="1000" spc="-10">
                <a:latin typeface="Comic Sans MS"/>
                <a:cs typeface="Comic Sans MS"/>
              </a:rPr>
              <a:t>v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-10">
                <a:latin typeface="Comic Sans MS"/>
                <a:cs typeface="Comic Sans MS"/>
              </a:rPr>
              <a:t> </a:t>
            </a:r>
            <a:r>
              <a:rPr dirty="0" sz="1000">
                <a:latin typeface="Comic Sans MS"/>
                <a:cs typeface="Comic Sans MS"/>
              </a:rPr>
              <a:t>t</a:t>
            </a:r>
            <a:r>
              <a:rPr dirty="0" sz="1000" spc="-10">
                <a:latin typeface="Comic Sans MS"/>
                <a:cs typeface="Comic Sans MS"/>
              </a:rPr>
              <a:t>h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-10">
                <a:latin typeface="Comic Sans MS"/>
                <a:cs typeface="Comic Sans MS"/>
              </a:rPr>
              <a:t> </a:t>
            </a:r>
            <a:r>
              <a:rPr dirty="0" sz="1000" spc="5">
                <a:latin typeface="Comic Sans MS"/>
                <a:cs typeface="Comic Sans MS"/>
              </a:rPr>
              <a:t>c</a:t>
            </a:r>
            <a:r>
              <a:rPr dirty="0" sz="1000" spc="-10">
                <a:latin typeface="Comic Sans MS"/>
                <a:cs typeface="Comic Sans MS"/>
              </a:rPr>
              <a:t>h</a:t>
            </a:r>
            <a:r>
              <a:rPr dirty="0" sz="1000">
                <a:latin typeface="Comic Sans MS"/>
                <a:cs typeface="Comic Sans MS"/>
              </a:rPr>
              <a:t>e</a:t>
            </a:r>
            <a:r>
              <a:rPr dirty="0" sz="1000" spc="5">
                <a:latin typeface="Comic Sans MS"/>
                <a:cs typeface="Comic Sans MS"/>
              </a:rPr>
              <a:t>m</a:t>
            </a:r>
            <a:r>
              <a:rPr dirty="0" sz="1000">
                <a:latin typeface="Comic Sans MS"/>
                <a:cs typeface="Comic Sans MS"/>
              </a:rPr>
              <a:t>i</a:t>
            </a:r>
            <a:r>
              <a:rPr dirty="0" sz="1000" spc="5">
                <a:latin typeface="Comic Sans MS"/>
                <a:cs typeface="Comic Sans MS"/>
              </a:rPr>
              <a:t>c</a:t>
            </a:r>
            <a:r>
              <a:rPr dirty="0" sz="1000" spc="-15">
                <a:latin typeface="Comic Sans MS"/>
                <a:cs typeface="Comic Sans MS"/>
              </a:rPr>
              <a:t>a</a:t>
            </a:r>
            <a:r>
              <a:rPr dirty="0" sz="1000">
                <a:latin typeface="Comic Sans MS"/>
                <a:cs typeface="Comic Sans MS"/>
              </a:rPr>
              <a:t>l</a:t>
            </a:r>
            <a:r>
              <a:rPr dirty="0" sz="1000" spc="-70">
                <a:latin typeface="Comic Sans MS"/>
                <a:cs typeface="Comic Sans MS"/>
              </a:rPr>
              <a:t> </a:t>
            </a:r>
            <a:r>
              <a:rPr dirty="0" sz="1000" spc="-15">
                <a:latin typeface="Comic Sans MS"/>
                <a:cs typeface="Comic Sans MS"/>
              </a:rPr>
              <a:t>p</a:t>
            </a:r>
            <a:r>
              <a:rPr dirty="0" sz="1000">
                <a:latin typeface="Comic Sans MS"/>
                <a:cs typeface="Comic Sans MS"/>
              </a:rPr>
              <a:t>otenti</a:t>
            </a:r>
            <a:r>
              <a:rPr dirty="0" sz="1000" spc="10">
                <a:latin typeface="Comic Sans MS"/>
                <a:cs typeface="Comic Sans MS"/>
              </a:rPr>
              <a:t>a</a:t>
            </a:r>
            <a:r>
              <a:rPr dirty="0" sz="1000" spc="15">
                <a:latin typeface="Comic Sans MS"/>
                <a:cs typeface="Comic Sans MS"/>
              </a:rPr>
              <a:t>l</a:t>
            </a:r>
            <a:r>
              <a:rPr dirty="0" sz="100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1193800" cy="129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087492" y="5397867"/>
            <a:ext cx="3905885" cy="1056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1400" spc="-15" b="1">
                <a:latin typeface="Times New Roman"/>
                <a:cs typeface="Times New Roman"/>
              </a:rPr>
              <a:t>R</a:t>
            </a:r>
            <a:r>
              <a:rPr dirty="0" sz="1400" spc="-5" b="1">
                <a:latin typeface="Times New Roman"/>
                <a:cs typeface="Times New Roman"/>
              </a:rPr>
              <a:t>e</a:t>
            </a:r>
            <a:r>
              <a:rPr dirty="0" sz="1400" spc="5" b="1">
                <a:latin typeface="Times New Roman"/>
                <a:cs typeface="Times New Roman"/>
              </a:rPr>
              <a:t>f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30" b="1">
                <a:latin typeface="Times New Roman"/>
                <a:cs typeface="Times New Roman"/>
              </a:rPr>
              <a:t>r</a:t>
            </a:r>
            <a:r>
              <a:rPr dirty="0" sz="1400" spc="-10" b="1">
                <a:latin typeface="Times New Roman"/>
                <a:cs typeface="Times New Roman"/>
              </a:rPr>
              <a:t>e</a:t>
            </a:r>
            <a:r>
              <a:rPr dirty="0" sz="1400" spc="-45" b="1">
                <a:latin typeface="Times New Roman"/>
                <a:cs typeface="Times New Roman"/>
              </a:rPr>
              <a:t>n</a:t>
            </a:r>
            <a:r>
              <a:rPr dirty="0" sz="1400" spc="-10" b="1">
                <a:latin typeface="Times New Roman"/>
                <a:cs typeface="Times New Roman"/>
              </a:rPr>
              <a:t>ce:</a:t>
            </a:r>
            <a:r>
              <a:rPr dirty="0" sz="1400" spc="-20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 spc="-35">
                <a:latin typeface="Times New Roman"/>
                <a:cs typeface="Times New Roman"/>
              </a:rPr>
              <a:t>ng</a:t>
            </a:r>
            <a:r>
              <a:rPr dirty="0" sz="1400" spc="-10">
                <a:latin typeface="Times New Roman"/>
                <a:cs typeface="Times New Roman"/>
              </a:rPr>
              <a:t>jun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</a:t>
            </a:r>
            <a:r>
              <a:rPr dirty="0" sz="1400" spc="-10">
                <a:latin typeface="Times New Roman"/>
                <a:cs typeface="Times New Roman"/>
              </a:rPr>
              <a:t>eo</a:t>
            </a:r>
            <a:r>
              <a:rPr dirty="0" sz="1400" spc="-35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B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 spc="-35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an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Z</a:t>
            </a:r>
            <a:r>
              <a:rPr dirty="0" sz="1400" spc="-35">
                <a:latin typeface="Times New Roman"/>
                <a:cs typeface="Times New Roman"/>
              </a:rPr>
              <a:t>h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 spc="-35">
                <a:latin typeface="Times New Roman"/>
                <a:cs typeface="Times New Roman"/>
              </a:rPr>
              <a:t>u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Times New Roman"/>
                <a:cs typeface="Times New Roman"/>
              </a:rPr>
              <a:t>An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as</a:t>
            </a:r>
            <a:r>
              <a:rPr dirty="0" sz="1400" spc="-10">
                <a:latin typeface="Times New Roman"/>
                <a:cs typeface="Times New Roman"/>
              </a:rPr>
              <a:t> G</a:t>
            </a:r>
            <a:r>
              <a:rPr dirty="0" sz="1400" spc="-35">
                <a:latin typeface="Times New Roman"/>
                <a:cs typeface="Times New Roman"/>
              </a:rPr>
              <a:t>y</a:t>
            </a: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 spc="-35">
                <a:latin typeface="Times New Roman"/>
                <a:cs typeface="Times New Roman"/>
              </a:rPr>
              <a:t>n</a:t>
            </a:r>
            <a:r>
              <a:rPr dirty="0" sz="1400" spc="-35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s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30">
                <a:latin typeface="Times New Roman"/>
                <a:cs typeface="Times New Roman"/>
              </a:rPr>
              <a:t>B</a:t>
            </a: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 spc="-35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ja</a:t>
            </a:r>
            <a:r>
              <a:rPr dirty="0" sz="1400" spc="-40">
                <a:latin typeface="Times New Roman"/>
                <a:cs typeface="Times New Roman"/>
              </a:rPr>
              <a:t>m</a:t>
            </a:r>
            <a:r>
              <a:rPr dirty="0" sz="1400" spc="-10">
                <a:latin typeface="Times New Roman"/>
                <a:cs typeface="Times New Roman"/>
              </a:rPr>
              <a:t>in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 spc="-25">
                <a:latin typeface="Times New Roman"/>
                <a:cs typeface="Times New Roman"/>
              </a:rPr>
              <a:t>E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45">
                <a:latin typeface="Times New Roman"/>
                <a:cs typeface="Times New Roman"/>
              </a:rPr>
              <a:t>F</a:t>
            </a: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 spc="-35">
                <a:latin typeface="Times New Roman"/>
                <a:cs typeface="Times New Roman"/>
              </a:rPr>
              <a:t>l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 spc="-70">
                <a:latin typeface="Times New Roman"/>
                <a:cs typeface="Times New Roman"/>
              </a:rPr>
              <a:t>m</a:t>
            </a:r>
            <a:r>
              <a:rPr dirty="0" sz="1400" spc="15">
                <a:latin typeface="Times New Roman"/>
                <a:cs typeface="Times New Roman"/>
              </a:rPr>
              <a:t>a</a:t>
            </a:r>
            <a:r>
              <a:rPr dirty="0" sz="1400">
                <a:latin typeface="Times New Roman"/>
                <a:cs typeface="Times New Roman"/>
              </a:rPr>
              <a:t>n</a:t>
            </a:r>
            <a:r>
              <a:rPr dirty="0" baseline="-21604" sz="1350" spc="7">
                <a:latin typeface="Times New Roman"/>
                <a:cs typeface="Times New Roman"/>
              </a:rPr>
              <a:t>,</a:t>
            </a:r>
            <a:r>
              <a:rPr dirty="0" baseline="-21604" sz="1350">
                <a:latin typeface="Times New Roman"/>
                <a:cs typeface="Times New Roman"/>
              </a:rPr>
              <a:t> </a:t>
            </a:r>
            <a:r>
              <a:rPr dirty="0" baseline="-21604" sz="1350" spc="-16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ta</a:t>
            </a:r>
            <a:r>
              <a:rPr dirty="0" sz="1400" spc="-65">
                <a:latin typeface="Times New Roman"/>
                <a:cs typeface="Times New Roman"/>
              </a:rPr>
              <a:t>m</a:t>
            </a:r>
            <a:r>
              <a:rPr dirty="0" sz="1400" spc="-10">
                <a:latin typeface="Times New Roman"/>
                <a:cs typeface="Times New Roman"/>
              </a:rPr>
              <a:t>ar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Times New Roman"/>
                <a:cs typeface="Times New Roman"/>
              </a:rPr>
              <a:t>K</a:t>
            </a:r>
            <a:r>
              <a:rPr dirty="0" sz="1400" spc="-35">
                <a:latin typeface="Times New Roman"/>
                <a:cs typeface="Times New Roman"/>
              </a:rPr>
              <a:t>i</a:t>
            </a:r>
            <a:r>
              <a:rPr dirty="0" sz="1400" spc="-70">
                <a:latin typeface="Times New Roman"/>
                <a:cs typeface="Times New Roman"/>
              </a:rPr>
              <a:t>m</a:t>
            </a:r>
            <a:r>
              <a:rPr dirty="0" sz="1400" spc="15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h</a:t>
            </a:r>
            <a:r>
              <a:rPr dirty="0" sz="1400" spc="-35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 spc="-35">
                <a:latin typeface="Times New Roman"/>
                <a:cs typeface="Times New Roman"/>
              </a:rPr>
              <a:t>An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ew</a:t>
            </a:r>
            <a:endParaRPr sz="1400">
              <a:latin typeface="Times New Roman"/>
              <a:cs typeface="Times New Roman"/>
            </a:endParaRPr>
          </a:p>
          <a:p>
            <a:pPr marL="12700" marR="229870">
              <a:lnSpc>
                <a:spcPct val="100000"/>
              </a:lnSpc>
            </a:pPr>
            <a:r>
              <a:rPr dirty="0" sz="1400" spc="-5">
                <a:latin typeface="Times New Roman"/>
                <a:cs typeface="Times New Roman"/>
              </a:rPr>
              <a:t>C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20">
                <a:latin typeface="Times New Roman"/>
                <a:cs typeface="Times New Roman"/>
              </a:rPr>
              <a:t>P</a:t>
            </a:r>
            <a:r>
              <a:rPr dirty="0" sz="1400" spc="-10">
                <a:latin typeface="Times New Roman"/>
                <a:cs typeface="Times New Roman"/>
              </a:rPr>
              <a:t>ot</a:t>
            </a:r>
            <a:r>
              <a:rPr dirty="0" sz="1400" spc="-15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e</a:t>
            </a:r>
            <a:r>
              <a:rPr dirty="0" sz="1400" spc="-65">
                <a:latin typeface="Times New Roman"/>
                <a:cs typeface="Times New Roman"/>
              </a:rPr>
              <a:t>r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Q</a:t>
            </a:r>
            <a:r>
              <a:rPr dirty="0" sz="1400" spc="-35">
                <a:latin typeface="Times New Roman"/>
                <a:cs typeface="Times New Roman"/>
              </a:rPr>
              <a:t>u</a:t>
            </a:r>
            <a:r>
              <a:rPr dirty="0" sz="1400" spc="-35">
                <a:latin typeface="Times New Roman"/>
                <a:cs typeface="Times New Roman"/>
              </a:rPr>
              <a:t>i</a:t>
            </a:r>
            <a:r>
              <a:rPr dirty="0" sz="1400" spc="-35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D.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G</a:t>
            </a:r>
            <a:r>
              <a:rPr dirty="0" sz="1400" spc="-30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b</a:t>
            </a:r>
            <a:r>
              <a:rPr dirty="0" sz="1400" spc="-5">
                <a:latin typeface="Times New Roman"/>
                <a:cs typeface="Times New Roman"/>
              </a:rPr>
              <a:t>s</a:t>
            </a:r>
            <a:r>
              <a:rPr dirty="0" sz="1400" spc="-10">
                <a:latin typeface="Times New Roman"/>
                <a:cs typeface="Times New Roman"/>
              </a:rPr>
              <a:t>o</a:t>
            </a:r>
            <a:r>
              <a:rPr dirty="0" sz="1400" spc="-35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</a:t>
            </a:r>
            <a:r>
              <a:rPr dirty="0" sz="1400" spc="-10">
                <a:latin typeface="Times New Roman"/>
                <a:cs typeface="Times New Roman"/>
              </a:rPr>
              <a:t>obe</a:t>
            </a:r>
            <a:r>
              <a:rPr dirty="0" sz="1400" spc="-15">
                <a:latin typeface="Times New Roman"/>
                <a:cs typeface="Times New Roman"/>
              </a:rPr>
              <a:t>r</a:t>
            </a:r>
            <a:r>
              <a:rPr dirty="0" sz="1400" spc="-5">
                <a:latin typeface="Times New Roman"/>
                <a:cs typeface="Times New Roman"/>
              </a:rPr>
              <a:t>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J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 spc="-35">
                <a:latin typeface="Times New Roman"/>
                <a:cs typeface="Times New Roman"/>
              </a:rPr>
              <a:t>v</a:t>
            </a:r>
            <a:r>
              <a:rPr dirty="0" sz="1400" spc="-5">
                <a:latin typeface="Times New Roman"/>
                <a:cs typeface="Times New Roman"/>
              </a:rPr>
              <a:t>a,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Times New Roman"/>
                <a:cs typeface="Times New Roman"/>
              </a:rPr>
              <a:t>A</a:t>
            </a:r>
            <a:r>
              <a:rPr dirty="0" sz="1400" spc="-5">
                <a:latin typeface="Times New Roman"/>
                <a:cs typeface="Times New Roman"/>
              </a:rPr>
              <a:t>s</a:t>
            </a:r>
            <a:r>
              <a:rPr dirty="0" sz="1400" spc="-35">
                <a:latin typeface="Times New Roman"/>
                <a:cs typeface="Times New Roman"/>
              </a:rPr>
              <a:t>h</a:t>
            </a:r>
            <a:r>
              <a:rPr dirty="0" sz="1400" spc="-35">
                <a:latin typeface="Times New Roman"/>
                <a:cs typeface="Times New Roman"/>
              </a:rPr>
              <a:t>v</a:t>
            </a:r>
            <a:r>
              <a:rPr dirty="0" sz="1400" spc="-35">
                <a:latin typeface="Times New Roman"/>
                <a:cs typeface="Times New Roman"/>
              </a:rPr>
              <a:t>i</a:t>
            </a:r>
            <a:r>
              <a:rPr dirty="0" sz="1400" spc="-10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 spc="-110">
                <a:latin typeface="Times New Roman"/>
                <a:cs typeface="Times New Roman"/>
              </a:rPr>
              <a:t>V</a:t>
            </a:r>
            <a:r>
              <a:rPr dirty="0" sz="1400" spc="-35">
                <a:latin typeface="Times New Roman"/>
                <a:cs typeface="Times New Roman"/>
              </a:rPr>
              <a:t>i</a:t>
            </a:r>
            <a:r>
              <a:rPr dirty="0" sz="1400" spc="-5">
                <a:latin typeface="Times New Roman"/>
                <a:cs typeface="Times New Roman"/>
              </a:rPr>
              <a:t>s</a:t>
            </a:r>
            <a:r>
              <a:rPr dirty="0" sz="1400" spc="-35">
                <a:latin typeface="Times New Roman"/>
                <a:cs typeface="Times New Roman"/>
              </a:rPr>
              <a:t>h</a:t>
            </a:r>
            <a:r>
              <a:rPr dirty="0" sz="1400" spc="-15">
                <a:latin typeface="Times New Roman"/>
                <a:cs typeface="Times New Roman"/>
              </a:rPr>
              <a:t>w</a:t>
            </a:r>
            <a:r>
              <a:rPr dirty="0" sz="1400" spc="-5">
                <a:latin typeface="Times New Roman"/>
                <a:cs typeface="Times New Roman"/>
              </a:rPr>
              <a:t>a</a:t>
            </a:r>
            <a:r>
              <a:rPr dirty="0" sz="1400" spc="-35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 spc="5">
                <a:latin typeface="Times New Roman"/>
                <a:cs typeface="Times New Roman"/>
              </a:rPr>
              <a:t>t</a:t>
            </a:r>
            <a:r>
              <a:rPr dirty="0" sz="1400" spc="-10">
                <a:latin typeface="Times New Roman"/>
                <a:cs typeface="Times New Roman"/>
              </a:rPr>
              <a:t>h</a:t>
            </a:r>
            <a:r>
              <a:rPr dirty="0" sz="1400" spc="80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a</a:t>
            </a:r>
            <a:r>
              <a:rPr dirty="0" sz="1400" spc="-35">
                <a:latin typeface="Times New Roman"/>
                <a:cs typeface="Times New Roman"/>
              </a:rPr>
              <a:t>n</a:t>
            </a:r>
            <a:r>
              <a:rPr dirty="0" sz="1400" spc="-10">
                <a:latin typeface="Times New Roman"/>
                <a:cs typeface="Times New Roman"/>
              </a:rPr>
              <a:t>d</a:t>
            </a:r>
            <a:r>
              <a:rPr dirty="0" sz="1400" spc="-40">
                <a:latin typeface="Times New Roman"/>
                <a:cs typeface="Times New Roman"/>
              </a:rPr>
              <a:t> </a:t>
            </a:r>
            <a:r>
              <a:rPr dirty="0" sz="1400" spc="-40">
                <a:latin typeface="Times New Roman"/>
                <a:cs typeface="Times New Roman"/>
              </a:rPr>
              <a:t>A</a:t>
            </a:r>
            <a:r>
              <a:rPr dirty="0" sz="1400" spc="-35">
                <a:latin typeface="Times New Roman"/>
                <a:cs typeface="Times New Roman"/>
              </a:rPr>
              <a:t>l</a:t>
            </a:r>
            <a:r>
              <a:rPr dirty="0" sz="1400" spc="-5">
                <a:latin typeface="Times New Roman"/>
                <a:cs typeface="Times New Roman"/>
              </a:rPr>
              <a:t>i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60">
                <a:latin typeface="Times New Roman"/>
                <a:cs typeface="Times New Roman"/>
              </a:rPr>
              <a:t>Y</a:t>
            </a:r>
            <a:r>
              <a:rPr dirty="0" sz="1400" spc="-10">
                <a:latin typeface="Times New Roman"/>
                <a:cs typeface="Times New Roman"/>
              </a:rPr>
              <a:t>azda</a:t>
            </a:r>
            <a:r>
              <a:rPr dirty="0" sz="1400" spc="-35">
                <a:latin typeface="Times New Roman"/>
                <a:cs typeface="Times New Roman"/>
              </a:rPr>
              <a:t>n</a:t>
            </a:r>
            <a:r>
              <a:rPr dirty="0" sz="1400" spc="-5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 i="1">
                <a:latin typeface="Times New Roman"/>
                <a:cs typeface="Times New Roman"/>
              </a:rPr>
              <a:t>N</a:t>
            </a:r>
            <a:r>
              <a:rPr dirty="0" sz="1400" spc="-10" i="1">
                <a:latin typeface="Times New Roman"/>
                <a:cs typeface="Times New Roman"/>
              </a:rPr>
              <a:t>atu</a:t>
            </a:r>
            <a:r>
              <a:rPr dirty="0" sz="1400" spc="-55" i="1">
                <a:latin typeface="Times New Roman"/>
                <a:cs typeface="Times New Roman"/>
              </a:rPr>
              <a:t>r</a:t>
            </a:r>
            <a:r>
              <a:rPr dirty="0" sz="1400" spc="-10" i="1">
                <a:latin typeface="Times New Roman"/>
                <a:cs typeface="Times New Roman"/>
              </a:rPr>
              <a:t>e</a:t>
            </a:r>
            <a:r>
              <a:rPr dirty="0" sz="1400" spc="10" i="1">
                <a:latin typeface="Times New Roman"/>
                <a:cs typeface="Times New Roman"/>
              </a:rPr>
              <a:t> </a:t>
            </a:r>
            <a:r>
              <a:rPr dirty="0" sz="1400" spc="-25" i="1">
                <a:latin typeface="Times New Roman"/>
                <a:cs typeface="Times New Roman"/>
              </a:rPr>
              <a:t>M</a:t>
            </a:r>
            <a:r>
              <a:rPr dirty="0" sz="1400" spc="-10" i="1">
                <a:latin typeface="Times New Roman"/>
                <a:cs typeface="Times New Roman"/>
              </a:rPr>
              <a:t>ate</a:t>
            </a:r>
            <a:r>
              <a:rPr dirty="0" sz="1400" i="1">
                <a:latin typeface="Times New Roman"/>
                <a:cs typeface="Times New Roman"/>
              </a:rPr>
              <a:t>r</a:t>
            </a:r>
            <a:r>
              <a:rPr dirty="0" sz="1400" spc="-10" i="1">
                <a:latin typeface="Times New Roman"/>
                <a:cs typeface="Times New Roman"/>
              </a:rPr>
              <a:t>ia</a:t>
            </a:r>
            <a:r>
              <a:rPr dirty="0" sz="1400" spc="-15" i="1">
                <a:latin typeface="Times New Roman"/>
                <a:cs typeface="Times New Roman"/>
              </a:rPr>
              <a:t>l</a:t>
            </a:r>
            <a:r>
              <a:rPr dirty="0" sz="1400" spc="-10" i="1">
                <a:latin typeface="Times New Roman"/>
                <a:cs typeface="Times New Roman"/>
              </a:rPr>
              <a:t>s</a:t>
            </a:r>
            <a:r>
              <a:rPr dirty="0" sz="1400" spc="50" i="1">
                <a:latin typeface="Times New Roman"/>
                <a:cs typeface="Times New Roman"/>
              </a:rPr>
              <a:t> </a:t>
            </a:r>
            <a:r>
              <a:rPr dirty="0" sz="1400" spc="-15">
                <a:latin typeface="Times New Roman"/>
                <a:cs typeface="Times New Roman"/>
              </a:rPr>
              <a:t>(</a:t>
            </a:r>
            <a:r>
              <a:rPr dirty="0" sz="1400" spc="-10">
                <a:latin typeface="Times New Roman"/>
                <a:cs typeface="Times New Roman"/>
              </a:rPr>
              <a:t>2014</a:t>
            </a:r>
            <a:r>
              <a:rPr dirty="0" sz="1400" spc="-15">
                <a:latin typeface="Times New Roman"/>
                <a:cs typeface="Times New Roman"/>
              </a:rPr>
              <a:t>)</a:t>
            </a:r>
            <a:r>
              <a:rPr dirty="0" sz="1400" spc="-5">
                <a:latin typeface="Times New Roman"/>
                <a:cs typeface="Times New Roman"/>
              </a:rPr>
              <a:t>,</a:t>
            </a:r>
            <a:r>
              <a:rPr dirty="0" sz="1400" spc="20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in</a:t>
            </a:r>
            <a:r>
              <a:rPr dirty="0" sz="1400" spc="5" i="1">
                <a:latin typeface="Times New Roman"/>
                <a:cs typeface="Times New Roman"/>
              </a:rPr>
              <a:t> </a:t>
            </a:r>
            <a:r>
              <a:rPr dirty="0" sz="1400" spc="-10" i="1">
                <a:latin typeface="Times New Roman"/>
                <a:cs typeface="Times New Roman"/>
              </a:rPr>
              <a:t>p</a:t>
            </a:r>
            <a:r>
              <a:rPr dirty="0" sz="1400" spc="-50" i="1">
                <a:latin typeface="Times New Roman"/>
                <a:cs typeface="Times New Roman"/>
              </a:rPr>
              <a:t>r</a:t>
            </a:r>
            <a:r>
              <a:rPr dirty="0" sz="1400" spc="-10" i="1">
                <a:latin typeface="Times New Roman"/>
                <a:cs typeface="Times New Roman"/>
              </a:rPr>
              <a:t>e</a:t>
            </a:r>
            <a:r>
              <a:rPr dirty="0" sz="1400" spc="-5" i="1">
                <a:latin typeface="Times New Roman"/>
                <a:cs typeface="Times New Roman"/>
              </a:rPr>
              <a:t>s</a:t>
            </a:r>
            <a:r>
              <a:rPr dirty="0" sz="1400" spc="0" i="1">
                <a:latin typeface="Times New Roman"/>
                <a:cs typeface="Times New Roman"/>
              </a:rPr>
              <a:t>s</a:t>
            </a:r>
            <a:r>
              <a:rPr dirty="0" sz="1400" spc="-5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924425" y="1531874"/>
            <a:ext cx="2224151" cy="2590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Hollis Wickman</dc:creator>
  <dc:title>No Slide Title</dc:title>
  <dcterms:created xsi:type="dcterms:W3CDTF">2015-10-28T13:29:37Z</dcterms:created>
  <dcterms:modified xsi:type="dcterms:W3CDTF">2015-10-28T13:29:37Z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2014-06-30T00:00:00Z</vt:filetime>
  </property>
  <property fmtid="{D5CDD505-2E9C-101B-9397-08002B2CF9AE}" pid="3" name="LastSaved">
    <vt:filetime>2015-10-28T00:00:00Z</vt:filetime>
  </property>
</Properties>
</file>