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2000" y="0"/>
            <a:ext cx="8369300" cy="990600"/>
          </a:xfrm>
          <a:custGeom>
            <a:avLst/>
            <a:gdLst/>
            <a:ahLst/>
            <a:cxnLst/>
            <a:rect l="l" t="t" r="r" b="b"/>
            <a:pathLst>
              <a:path w="8369300" h="990600">
                <a:moveTo>
                  <a:pt x="0" y="990600"/>
                </a:moveTo>
                <a:lnTo>
                  <a:pt x="8369300" y="990600"/>
                </a:lnTo>
                <a:lnTo>
                  <a:pt x="83693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689" y="44651"/>
            <a:ext cx="8782621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00555" marR="5080" indent="-1135380">
              <a:lnSpc>
                <a:spcPts val="2140"/>
              </a:lnSpc>
            </a:pPr>
            <a:r>
              <a:rPr dirty="0"/>
              <a:t>O</a:t>
            </a:r>
            <a:r>
              <a:rPr dirty="0" spc="-5"/>
              <a:t>bs</a:t>
            </a:r>
            <a:r>
              <a:rPr dirty="0"/>
              <a:t>ervation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/>
              <a:t>Majora</a:t>
            </a:r>
            <a:r>
              <a:rPr dirty="0" spc="-5"/>
              <a:t>n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fermio</a:t>
            </a:r>
            <a:r>
              <a:rPr dirty="0" spc="-5"/>
              <a:t>n</a:t>
            </a:r>
            <a:r>
              <a:rPr dirty="0"/>
              <a:t>s</a:t>
            </a:r>
            <a:r>
              <a:rPr dirty="0" spc="-10"/>
              <a:t> </a:t>
            </a:r>
            <a:r>
              <a:rPr dirty="0"/>
              <a:t>in a</a:t>
            </a:r>
            <a:r>
              <a:rPr dirty="0" spc="-10"/>
              <a:t> </a:t>
            </a:r>
            <a:r>
              <a:rPr dirty="0"/>
              <a:t>fer</a:t>
            </a:r>
            <a:r>
              <a:rPr dirty="0" spc="-35"/>
              <a:t>r</a:t>
            </a:r>
            <a:r>
              <a:rPr dirty="0"/>
              <a:t>omag</a:t>
            </a:r>
            <a:r>
              <a:rPr dirty="0" spc="-5"/>
              <a:t>n</a:t>
            </a:r>
            <a:r>
              <a:rPr dirty="0"/>
              <a:t>etic</a:t>
            </a:r>
            <a:r>
              <a:rPr dirty="0" spc="-15"/>
              <a:t> </a:t>
            </a:r>
            <a:r>
              <a:rPr dirty="0"/>
              <a:t>c</a:t>
            </a:r>
            <a:r>
              <a:rPr dirty="0" spc="-5"/>
              <a:t>h</a:t>
            </a:r>
            <a:r>
              <a:rPr dirty="0"/>
              <a:t>ai</a:t>
            </a:r>
            <a:r>
              <a:rPr dirty="0" spc="-5"/>
              <a:t>n</a:t>
            </a:r>
            <a:r>
              <a:rPr dirty="0"/>
              <a:t>s on a</a:t>
            </a:r>
            <a:r>
              <a:rPr dirty="0" spc="-10"/>
              <a:t> </a:t>
            </a:r>
            <a:r>
              <a:rPr dirty="0" spc="-5"/>
              <a:t>sup</a:t>
            </a:r>
            <a:r>
              <a:rPr dirty="0"/>
              <a:t>e</a:t>
            </a:r>
            <a:r>
              <a:rPr dirty="0" spc="-35"/>
              <a:t>r</a:t>
            </a:r>
            <a:r>
              <a:rPr dirty="0"/>
              <a:t>co</a:t>
            </a:r>
            <a:r>
              <a:rPr dirty="0" spc="-5"/>
              <a:t>ndu</a:t>
            </a:r>
            <a:r>
              <a:rPr dirty="0"/>
              <a:t>ctor</a:t>
            </a:r>
            <a:r>
              <a:rPr dirty="0"/>
              <a:t> Pri</a:t>
            </a:r>
            <a:r>
              <a:rPr dirty="0" spc="-5"/>
              <a:t>n</a:t>
            </a:r>
            <a:r>
              <a:rPr dirty="0"/>
              <a:t>ceton</a:t>
            </a:r>
            <a:r>
              <a:rPr dirty="0" spc="-25"/>
              <a:t> </a:t>
            </a:r>
            <a:r>
              <a:rPr dirty="0" spc="-5"/>
              <a:t>C</a:t>
            </a:r>
            <a:r>
              <a:rPr dirty="0"/>
              <a:t>e</a:t>
            </a:r>
            <a:r>
              <a:rPr dirty="0" spc="-5"/>
              <a:t>n</a:t>
            </a:r>
            <a:r>
              <a:rPr dirty="0"/>
              <a:t>ter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 spc="-5"/>
              <a:t>C</a:t>
            </a:r>
            <a:r>
              <a:rPr dirty="0"/>
              <a:t>om</a:t>
            </a:r>
            <a:r>
              <a:rPr dirty="0" spc="-5"/>
              <a:t>p</a:t>
            </a:r>
            <a:r>
              <a:rPr dirty="0"/>
              <a:t>lex</a:t>
            </a:r>
            <a:r>
              <a:rPr dirty="0" spc="5"/>
              <a:t> </a:t>
            </a:r>
            <a:r>
              <a:rPr dirty="0"/>
              <a:t>Materials</a:t>
            </a:r>
            <a:r>
              <a:rPr dirty="0" spc="-20"/>
              <a:t> </a:t>
            </a:r>
            <a:r>
              <a:rPr dirty="0" b="0">
                <a:solidFill>
                  <a:srgbClr val="FFC000"/>
                </a:solidFill>
                <a:latin typeface="Comic Sans MS"/>
                <a:cs typeface="Comic Sans MS"/>
              </a:rPr>
              <a:t>(</a:t>
            </a:r>
            <a:r>
              <a:rPr dirty="0" spc="-20" b="0">
                <a:solidFill>
                  <a:srgbClr val="FFC000"/>
                </a:solidFill>
                <a:latin typeface="Comic Sans MS"/>
                <a:cs typeface="Comic Sans MS"/>
              </a:rPr>
              <a:t>D</a:t>
            </a:r>
            <a:r>
              <a:rPr dirty="0" spc="-5" b="0">
                <a:solidFill>
                  <a:srgbClr val="FFC000"/>
                </a:solidFill>
                <a:latin typeface="Comic Sans MS"/>
                <a:cs typeface="Comic Sans MS"/>
              </a:rPr>
              <a:t>MR</a:t>
            </a:r>
            <a:r>
              <a:rPr dirty="0" spc="-20" b="0">
                <a:solidFill>
                  <a:srgbClr val="FFC000"/>
                </a:solidFill>
                <a:latin typeface="Comic Sans MS"/>
                <a:cs typeface="Comic Sans MS"/>
              </a:rPr>
              <a:t>-</a:t>
            </a:r>
            <a:r>
              <a:rPr dirty="0" b="0">
                <a:solidFill>
                  <a:srgbClr val="FFC000"/>
                </a:solidFill>
                <a:latin typeface="Comic Sans MS"/>
                <a:cs typeface="Comic Sans MS"/>
              </a:rPr>
              <a:t>0819860)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290" y="584992"/>
            <a:ext cx="7778750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61285" marR="5080" indent="-2649220">
              <a:lnSpc>
                <a:spcPts val="1660"/>
              </a:lnSpc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-25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r>
              <a:rPr dirty="0" sz="14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dirty="0" sz="1400" spc="-9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Ji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z="14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 C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ng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Jungpi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4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ll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 H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 M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ac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ld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rei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vig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az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77" y="1204752"/>
            <a:ext cx="4852035" cy="4896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0640">
              <a:lnSpc>
                <a:spcPct val="100000"/>
              </a:lnSpc>
            </a:pPr>
            <a:r>
              <a:rPr dirty="0" sz="1400" spc="-105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opol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distin</a:t>
            </a:r>
            <a:r>
              <a:rPr dirty="0" sz="1400">
                <a:latin typeface="Times New Roman"/>
                <a:cs typeface="Times New Roman"/>
              </a:rPr>
              <a:t>ct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tt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p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di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hos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bound</a:t>
            </a:r>
            <a:r>
              <a:rPr dirty="0" sz="1400">
                <a:latin typeface="Times New Roman"/>
                <a:cs typeface="Times New Roman"/>
              </a:rPr>
              <a:t>ary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fer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ions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ond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ns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tt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log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put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ary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spin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igin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ll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opo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tto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1930</a:t>
            </a:r>
            <a:r>
              <a:rPr dirty="0" sz="1400" spc="-85">
                <a:latin typeface="Times New Roman"/>
                <a:cs typeface="Times New Roman"/>
              </a:rPr>
              <a:t>’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ui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op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ir</a:t>
            </a:r>
            <a:r>
              <a:rPr dirty="0" sz="1400" spc="5">
                <a:latin typeface="Times New Roman"/>
                <a:cs typeface="Times New Roman"/>
              </a:rPr>
              <a:t> o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nti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earch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bound</a:t>
            </a:r>
            <a:r>
              <a:rPr dirty="0" sz="1400" spc="5">
                <a:latin typeface="Times New Roman"/>
                <a:cs typeface="Times New Roman"/>
              </a:rPr>
              <a:t> st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ond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ns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tt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otiv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ir</a:t>
            </a:r>
            <a:r>
              <a:rPr dirty="0" sz="1400" spc="5">
                <a:latin typeface="Times New Roman"/>
                <a:cs typeface="Times New Roman"/>
              </a:rPr>
              <a:t> pot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topol</a:t>
            </a:r>
            <a:r>
              <a:rPr dirty="0" sz="1400" spc="-10">
                <a:latin typeface="Times New Roman"/>
                <a:cs typeface="Times New Roman"/>
              </a:rPr>
              <a:t>og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qubit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erf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rm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</a:t>
            </a:r>
            <a:r>
              <a:rPr dirty="0" sz="1400" spc="5">
                <a:latin typeface="Times New Roman"/>
                <a:cs typeface="Times New Roman"/>
              </a:rPr>
              <a:t>ult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put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id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arac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du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ew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pl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</a:t>
            </a:r>
            <a:r>
              <a:rPr dirty="0" sz="1400" spc="5">
                <a:latin typeface="Times New Roman"/>
                <a:cs typeface="Times New Roman"/>
              </a:rPr>
              <a:t>li</a:t>
            </a:r>
            <a:r>
              <a:rPr dirty="0" sz="1400">
                <a:latin typeface="Times New Roman"/>
                <a:cs typeface="Times New Roman"/>
              </a:rPr>
              <a:t>z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one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di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nsio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gi</a:t>
            </a:r>
            <a:r>
              <a:rPr dirty="0" sz="1400">
                <a:latin typeface="Times New Roman"/>
                <a:cs typeface="Times New Roman"/>
              </a:rPr>
              <a:t>cal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sup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rs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dg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od</a:t>
            </a:r>
            <a:r>
              <a:rPr dirty="0" sz="1400">
                <a:latin typeface="Times New Roman"/>
                <a:cs typeface="Times New Roman"/>
              </a:rPr>
              <a:t>es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ca</a:t>
            </a:r>
            <a:r>
              <a:rPr dirty="0" sz="1400" spc="5">
                <a:latin typeface="Times New Roman"/>
                <a:cs typeface="Times New Roman"/>
              </a:rPr>
              <a:t>nnin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un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li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5">
                <a:latin typeface="Times New Roman"/>
                <a:cs typeface="Times New Roman"/>
              </a:rPr>
              <a:t>os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op</a:t>
            </a:r>
            <a:r>
              <a:rPr dirty="0" sz="1400">
                <a:latin typeface="Times New Roman"/>
                <a:cs typeface="Times New Roman"/>
              </a:rPr>
              <a:t>e.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 ac</a:t>
            </a:r>
            <a:r>
              <a:rPr dirty="0" sz="1400" spc="5">
                <a:latin typeface="Times New Roman"/>
                <a:cs typeface="Times New Roman"/>
              </a:rPr>
              <a:t>hi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bot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solu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sho</a:t>
            </a:r>
            <a:r>
              <a:rPr dirty="0" sz="1400">
                <a:latin typeface="Times New Roman"/>
                <a:cs typeface="Times New Roman"/>
              </a:rPr>
              <a:t>rt</a:t>
            </a:r>
            <a:r>
              <a:rPr dirty="0" sz="1400">
                <a:latin typeface="Times New Roman"/>
                <a:cs typeface="Times New Roman"/>
              </a:rPr>
              <a:t> 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vio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thod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tion.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xp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pl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onsis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array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(</a:t>
            </a:r>
            <a:r>
              <a:rPr dirty="0" sz="1400" spc="-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e)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</a:t>
            </a:r>
            <a:r>
              <a:rPr dirty="0" sz="1400">
                <a:latin typeface="Times New Roman"/>
                <a:cs typeface="Times New Roman"/>
              </a:rPr>
              <a:t>rface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spin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sup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5">
                <a:latin typeface="Times New Roman"/>
                <a:cs typeface="Times New Roman"/>
              </a:rPr>
              <a:t>ond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onst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25">
                <a:latin typeface="Times New Roman"/>
                <a:cs typeface="Times New Roman"/>
              </a:rPr>
              <a:t> 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s 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ferr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usin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spin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zed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bu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et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5">
                <a:latin typeface="Times New Roman"/>
                <a:cs typeface="Times New Roman"/>
              </a:rPr>
              <a:t>suppo</a:t>
            </a:r>
            <a:r>
              <a:rPr dirty="0" sz="1400">
                <a:latin typeface="Times New Roman"/>
                <a:cs typeface="Times New Roman"/>
              </a:rPr>
              <a:t>rt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oxi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ity</a:t>
            </a:r>
            <a:r>
              <a:rPr dirty="0" sz="1400" spc="5">
                <a:latin typeface="Times New Roman"/>
                <a:cs typeface="Times New Roman"/>
              </a:rPr>
              <a:t> sup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eca</a:t>
            </a:r>
            <a:r>
              <a:rPr dirty="0" sz="1400" spc="5">
                <a:latin typeface="Times New Roman"/>
                <a:cs typeface="Times New Roman"/>
              </a:rPr>
              <a:t>us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pi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</a:t>
            </a:r>
            <a:r>
              <a:rPr dirty="0" sz="1400">
                <a:latin typeface="Times New Roman"/>
                <a:cs typeface="Times New Roman"/>
              </a:rPr>
              <a:t>erac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bin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ee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spin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</a:t>
            </a:r>
            <a:r>
              <a:rPr dirty="0" sz="1400">
                <a:latin typeface="Times New Roman"/>
                <a:cs typeface="Times New Roman"/>
              </a:rPr>
              <a:t>erac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di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sup</a:t>
            </a:r>
            <a:r>
              <a:rPr dirty="0" sz="1400">
                <a:latin typeface="Times New Roman"/>
                <a:cs typeface="Times New Roman"/>
              </a:rPr>
              <a:t>erc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ear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topol</a:t>
            </a:r>
            <a:r>
              <a:rPr dirty="0" sz="1400" spc="-10">
                <a:latin typeface="Times New Roman"/>
                <a:cs typeface="Times New Roman"/>
              </a:rPr>
              <a:t>og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ca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he</a:t>
            </a:r>
            <a:r>
              <a:rPr dirty="0" sz="1400" spc="5">
                <a:latin typeface="Times New Roman"/>
                <a:cs typeface="Times New Roman"/>
              </a:rPr>
              <a:t> sign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dg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od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solv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usin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sp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os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ppin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8401" y="4091983"/>
            <a:ext cx="3804285" cy="76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635">
              <a:lnSpc>
                <a:spcPct val="100000"/>
              </a:lnSpc>
            </a:pPr>
            <a:r>
              <a:rPr dirty="0" sz="1000" spc="-10">
                <a:latin typeface="Comic Sans MS"/>
                <a:cs typeface="Comic Sans MS"/>
              </a:rPr>
              <a:t>(B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tt</a:t>
            </a:r>
            <a:r>
              <a:rPr dirty="0" sz="1000" spc="0">
                <a:latin typeface="Comic Sans MS"/>
                <a:cs typeface="Comic Sans MS"/>
              </a:rPr>
              <a:t>o</a:t>
            </a:r>
            <a:r>
              <a:rPr dirty="0" sz="1000" spc="-20">
                <a:latin typeface="Comic Sans MS"/>
                <a:cs typeface="Comic Sans MS"/>
              </a:rPr>
              <a:t>m</a:t>
            </a:r>
            <a:r>
              <a:rPr dirty="0" sz="1000" spc="-5">
                <a:latin typeface="Comic Sans MS"/>
                <a:cs typeface="Comic Sans MS"/>
              </a:rPr>
              <a:t>)</a:t>
            </a:r>
            <a:r>
              <a:rPr dirty="0" sz="1000" spc="8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An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S</a:t>
            </a:r>
            <a:r>
              <a:rPr dirty="0" sz="1000" spc="-15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M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m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5">
                <a:latin typeface="Comic Sans MS"/>
                <a:cs typeface="Comic Sans MS"/>
              </a:rPr>
              <a:t>g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f</a:t>
            </a:r>
            <a:r>
              <a:rPr dirty="0" sz="1000" spc="7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a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-a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om</a:t>
            </a:r>
            <a:r>
              <a:rPr dirty="0" sz="1000" spc="7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w</a:t>
            </a:r>
            <a:r>
              <a:rPr dirty="0" sz="1000" spc="-10">
                <a:latin typeface="Comic Sans MS"/>
                <a:cs typeface="Comic Sans MS"/>
              </a:rPr>
              <a:t>i</a:t>
            </a:r>
            <a:r>
              <a:rPr dirty="0" sz="1000" spc="0">
                <a:latin typeface="Comic Sans MS"/>
                <a:cs typeface="Comic Sans MS"/>
              </a:rPr>
              <a:t>d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-5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f-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-10">
                <a:latin typeface="Comic Sans MS"/>
                <a:cs typeface="Comic Sans MS"/>
              </a:rPr>
              <a:t>s</a:t>
            </a:r>
            <a:r>
              <a:rPr dirty="0" sz="1000" spc="-5">
                <a:latin typeface="Comic Sans MS"/>
                <a:cs typeface="Comic Sans MS"/>
              </a:rPr>
              <a:t>e</a:t>
            </a:r>
            <a:r>
              <a:rPr dirty="0" sz="1000" spc="-20">
                <a:latin typeface="Comic Sans MS"/>
                <a:cs typeface="Comic Sans MS"/>
              </a:rPr>
              <a:t>m</a:t>
            </a:r>
            <a:r>
              <a:rPr dirty="0" sz="1000" spc="-15">
                <a:latin typeface="Comic Sans MS"/>
                <a:cs typeface="Comic Sans MS"/>
              </a:rPr>
              <a:t>b</a:t>
            </a:r>
            <a:r>
              <a:rPr dirty="0" sz="1000" spc="5">
                <a:latin typeface="Comic Sans MS"/>
                <a:cs typeface="Comic Sans MS"/>
              </a:rPr>
              <a:t>l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d</a:t>
            </a:r>
            <a:r>
              <a:rPr dirty="0" sz="1000" spc="7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F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 spc="-5">
                <a:latin typeface="Comic Sans MS"/>
                <a:cs typeface="Comic Sans MS"/>
              </a:rPr>
              <a:t> ch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i</a:t>
            </a:r>
            <a:r>
              <a:rPr dirty="0" sz="1000" spc="-10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100">
                <a:latin typeface="Comic Sans MS"/>
                <a:cs typeface="Comic Sans MS"/>
              </a:rPr>
              <a:t> </a:t>
            </a:r>
            <a:r>
              <a:rPr dirty="0" sz="1000" spc="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10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-15">
                <a:latin typeface="Comic Sans MS"/>
                <a:cs typeface="Comic Sans MS"/>
              </a:rPr>
              <a:t>u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ce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of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10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 spc="-10">
                <a:latin typeface="Comic Sans MS"/>
                <a:cs typeface="Comic Sans MS"/>
              </a:rPr>
              <a:t>b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8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(</a:t>
            </a:r>
            <a:r>
              <a:rPr dirty="0" sz="1000">
                <a:latin typeface="Comic Sans MS"/>
                <a:cs typeface="Comic Sans MS"/>
              </a:rPr>
              <a:t>1</a:t>
            </a:r>
            <a:r>
              <a:rPr dirty="0" sz="1000" spc="-10">
                <a:latin typeface="Comic Sans MS"/>
                <a:cs typeface="Comic Sans MS"/>
              </a:rPr>
              <a:t>1</a:t>
            </a:r>
            <a:r>
              <a:rPr dirty="0" sz="1000" spc="-10">
                <a:latin typeface="Comic Sans MS"/>
                <a:cs typeface="Comic Sans MS"/>
              </a:rPr>
              <a:t>0</a:t>
            </a:r>
            <a:r>
              <a:rPr dirty="0" sz="1000" spc="-15">
                <a:latin typeface="Comic Sans MS"/>
                <a:cs typeface="Comic Sans MS"/>
              </a:rPr>
              <a:t>)</a:t>
            </a:r>
            <a:r>
              <a:rPr dirty="0" sz="1000" spc="-5">
                <a:latin typeface="Comic Sans MS"/>
                <a:cs typeface="Comic Sans MS"/>
              </a:rPr>
              <a:t>.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(T</a:t>
            </a:r>
            <a:r>
              <a:rPr dirty="0" sz="1000" spc="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 spc="-5">
                <a:latin typeface="Comic Sans MS"/>
                <a:cs typeface="Comic Sans MS"/>
              </a:rPr>
              <a:t>)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10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 spc="-10">
                <a:latin typeface="Comic Sans MS"/>
                <a:cs typeface="Comic Sans MS"/>
              </a:rPr>
              <a:t>ig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  </a:t>
            </a:r>
            <a:r>
              <a:rPr dirty="0" sz="1000" spc="-95">
                <a:latin typeface="Comic Sans MS"/>
                <a:cs typeface="Comic Sans MS"/>
              </a:rPr>
              <a:t> 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s</a:t>
            </a:r>
            <a:r>
              <a:rPr dirty="0" sz="1000" spc="-5">
                <a:latin typeface="Comic Sans MS"/>
                <a:cs typeface="Comic Sans MS"/>
              </a:rPr>
              <a:t>ol</a:t>
            </a:r>
            <a:r>
              <a:rPr dirty="0" sz="1000" spc="-10">
                <a:latin typeface="Comic Sans MS"/>
                <a:cs typeface="Comic Sans MS"/>
              </a:rPr>
              <a:t>uti</a:t>
            </a:r>
            <a:r>
              <a:rPr dirty="0" sz="1000" spc="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n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s</a:t>
            </a:r>
            <a:r>
              <a:rPr dirty="0" sz="1000" spc="-5">
                <a:latin typeface="Comic Sans MS"/>
                <a:cs typeface="Comic Sans MS"/>
              </a:rPr>
              <a:t>p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0">
                <a:latin typeface="Comic Sans MS"/>
                <a:cs typeface="Comic Sans MS"/>
              </a:rPr>
              <a:t>c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s</a:t>
            </a:r>
            <a:r>
              <a:rPr dirty="0" sz="1000" spc="-10">
                <a:latin typeface="Comic Sans MS"/>
                <a:cs typeface="Comic Sans MS"/>
              </a:rPr>
              <a:t>co</a:t>
            </a:r>
            <a:r>
              <a:rPr dirty="0" sz="1000" spc="-10">
                <a:latin typeface="Comic Sans MS"/>
                <a:cs typeface="Comic Sans MS"/>
              </a:rPr>
              <a:t>pi</a:t>
            </a:r>
            <a:r>
              <a:rPr dirty="0" sz="1000" spc="-10">
                <a:latin typeface="Comic Sans MS"/>
                <a:cs typeface="Comic Sans MS"/>
              </a:rPr>
              <a:t>c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m</a:t>
            </a:r>
            <a:r>
              <a:rPr dirty="0" sz="1000" spc="-5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p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t</a:t>
            </a:r>
            <a:r>
              <a:rPr dirty="0" sz="1000" spc="7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z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6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e</a:t>
            </a:r>
            <a:r>
              <a:rPr dirty="0" sz="1000" spc="-20">
                <a:latin typeface="Comic Sans MS"/>
                <a:cs typeface="Comic Sans MS"/>
              </a:rPr>
              <a:t>ne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15">
                <a:latin typeface="Comic Sans MS"/>
                <a:cs typeface="Comic Sans MS"/>
              </a:rPr>
              <a:t>g</a:t>
            </a:r>
            <a:r>
              <a:rPr dirty="0" sz="1000" spc="-10">
                <a:latin typeface="Comic Sans MS"/>
                <a:cs typeface="Comic Sans MS"/>
              </a:rPr>
              <a:t>y</a:t>
            </a:r>
            <a:r>
              <a:rPr dirty="0" sz="1000" spc="5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ma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 spc="-5">
                <a:latin typeface="Comic Sans MS"/>
                <a:cs typeface="Comic Sans MS"/>
              </a:rPr>
              <a:t>s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 spc="6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b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bi</a:t>
            </a:r>
            <a:r>
              <a:rPr dirty="0" sz="1000" spc="-5">
                <a:latin typeface="Comic Sans MS"/>
                <a:cs typeface="Comic Sans MS"/>
              </a:rPr>
              <a:t>l</a:t>
            </a:r>
            <a:r>
              <a:rPr dirty="0" sz="1000" spc="-10">
                <a:latin typeface="Comic Sans MS"/>
                <a:cs typeface="Comic Sans MS"/>
              </a:rPr>
              <a:t>it</a:t>
            </a:r>
            <a:r>
              <a:rPr dirty="0" sz="1000" spc="-10">
                <a:latin typeface="Comic Sans MS"/>
                <a:cs typeface="Comic Sans MS"/>
              </a:rPr>
              <a:t>y</a:t>
            </a:r>
            <a:r>
              <a:rPr dirty="0" sz="1000" spc="55">
                <a:latin typeface="Comic Sans MS"/>
                <a:cs typeface="Comic Sans MS"/>
              </a:rPr>
              <a:t> </a:t>
            </a:r>
            <a:r>
              <a:rPr dirty="0" sz="1000" spc="0">
                <a:latin typeface="Comic Sans MS"/>
                <a:cs typeface="Comic Sans MS"/>
              </a:rPr>
              <a:t>d</a:t>
            </a:r>
            <a:r>
              <a:rPr dirty="0" sz="1000" spc="-5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ns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y</a:t>
            </a:r>
            <a:r>
              <a:rPr dirty="0" sz="1000" spc="-5">
                <a:latin typeface="Comic Sans MS"/>
                <a:cs typeface="Comic Sans MS"/>
              </a:rPr>
              <a:t> of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M</a:t>
            </a:r>
            <a:r>
              <a:rPr dirty="0" sz="1000" spc="-15">
                <a:latin typeface="Comic Sans MS"/>
                <a:cs typeface="Comic Sans MS"/>
              </a:rPr>
              <a:t>aj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f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0">
                <a:latin typeface="Comic Sans MS"/>
                <a:cs typeface="Comic Sans MS"/>
              </a:rPr>
              <a:t>r</a:t>
            </a:r>
            <a:r>
              <a:rPr dirty="0" sz="1000" spc="-20">
                <a:latin typeface="Comic Sans MS"/>
                <a:cs typeface="Comic Sans MS"/>
              </a:rPr>
              <a:t>m</a:t>
            </a:r>
            <a:r>
              <a:rPr dirty="0" sz="1000" spc="-10">
                <a:latin typeface="Comic Sans MS"/>
                <a:cs typeface="Comic Sans MS"/>
              </a:rPr>
              <a:t>i</a:t>
            </a:r>
            <a:r>
              <a:rPr dirty="0" sz="1000" spc="-10">
                <a:latin typeface="Comic Sans MS"/>
                <a:cs typeface="Comic Sans MS"/>
              </a:rPr>
              <a:t>on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b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u</a:t>
            </a:r>
            <a:r>
              <a:rPr dirty="0" sz="1000" spc="-20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g</a:t>
            </a:r>
            <a:r>
              <a:rPr dirty="0" sz="1000" spc="-10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of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he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o</a:t>
            </a:r>
            <a:r>
              <a:rPr dirty="0" sz="1000" spc="-20">
                <a:latin typeface="Comic Sans MS"/>
                <a:cs typeface="Comic Sans MS"/>
              </a:rPr>
              <a:t>m</a:t>
            </a:r>
            <a:r>
              <a:rPr dirty="0" sz="1000" spc="-10">
                <a:latin typeface="Comic Sans MS"/>
                <a:cs typeface="Comic Sans MS"/>
              </a:rPr>
              <a:t>i</a:t>
            </a:r>
            <a:r>
              <a:rPr dirty="0" sz="1000" spc="-10">
                <a:latin typeface="Comic Sans MS"/>
                <a:cs typeface="Comic Sans MS"/>
              </a:rPr>
              <a:t>c</a:t>
            </a:r>
            <a:r>
              <a:rPr dirty="0" sz="1000" spc="-5">
                <a:latin typeface="Comic Sans MS"/>
                <a:cs typeface="Comic Sans MS"/>
              </a:rPr>
              <a:t> ch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in</a:t>
            </a:r>
            <a:r>
              <a:rPr dirty="0" sz="1000" spc="-5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399" cy="992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95240" y="4973242"/>
            <a:ext cx="3912235" cy="54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" b="1">
                <a:latin typeface="Comic Sans MS"/>
                <a:cs typeface="Comic Sans MS"/>
              </a:rPr>
              <a:t>R</a:t>
            </a:r>
            <a:r>
              <a:rPr dirty="0" sz="1200" b="1">
                <a:latin typeface="Comic Sans MS"/>
                <a:cs typeface="Comic Sans MS"/>
              </a:rPr>
              <a:t>efe</a:t>
            </a:r>
            <a:r>
              <a:rPr dirty="0" sz="1200" spc="-5" b="1">
                <a:latin typeface="Comic Sans MS"/>
                <a:cs typeface="Comic Sans MS"/>
              </a:rPr>
              <a:t>r</a:t>
            </a:r>
            <a:r>
              <a:rPr dirty="0" sz="1200" b="1">
                <a:latin typeface="Comic Sans MS"/>
                <a:cs typeface="Comic Sans MS"/>
              </a:rPr>
              <a:t>e</a:t>
            </a:r>
            <a:r>
              <a:rPr dirty="0" sz="1200" spc="-5" b="1">
                <a:latin typeface="Comic Sans MS"/>
                <a:cs typeface="Comic Sans MS"/>
              </a:rPr>
              <a:t>n</a:t>
            </a:r>
            <a:r>
              <a:rPr dirty="0" sz="1200" spc="-15" b="1">
                <a:latin typeface="Comic Sans MS"/>
                <a:cs typeface="Comic Sans MS"/>
              </a:rPr>
              <a:t>c</a:t>
            </a:r>
            <a:r>
              <a:rPr dirty="0" sz="1200" spc="-10" b="1">
                <a:latin typeface="Comic Sans MS"/>
                <a:cs typeface="Comic Sans MS"/>
              </a:rPr>
              <a:t>e:</a:t>
            </a:r>
            <a:r>
              <a:rPr dirty="0" sz="1200" spc="-215" b="1">
                <a:latin typeface="Comic Sans MS"/>
                <a:cs typeface="Comic Sans MS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dj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30">
                <a:latin typeface="Times New Roman"/>
                <a:cs typeface="Times New Roman"/>
              </a:rPr>
              <a:t>r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Dr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7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3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i,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ua</a:t>
            </a:r>
            <a:r>
              <a:rPr dirty="0" sz="1200">
                <a:latin typeface="Times New Roman"/>
                <a:cs typeface="Times New Roman"/>
              </a:rPr>
              <a:t> Ch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n, 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jun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on,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pil 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o,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. M</a:t>
            </a:r>
            <a:r>
              <a:rPr dirty="0" sz="1200" spc="-5">
                <a:latin typeface="Times New Roman"/>
                <a:cs typeface="Times New Roman"/>
              </a:rPr>
              <a:t>acD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ld,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346</a:t>
            </a:r>
            <a:r>
              <a:rPr dirty="0" sz="1200">
                <a:latin typeface="Times New Roman"/>
                <a:cs typeface="Times New Roman"/>
              </a:rPr>
              <a:t>, 602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2014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53012" y="1066800"/>
            <a:ext cx="4078286" cy="2971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990612"/>
            <a:ext cx="9131300" cy="76200"/>
          </a:xfrm>
          <a:custGeom>
            <a:avLst/>
            <a:gdLst/>
            <a:ahLst/>
            <a:cxnLst/>
            <a:rect l="l" t="t" r="r" b="b"/>
            <a:pathLst>
              <a:path w="9131300" h="76200">
                <a:moveTo>
                  <a:pt x="0" y="76187"/>
                </a:moveTo>
                <a:lnTo>
                  <a:pt x="9131300" y="76187"/>
                </a:lnTo>
                <a:lnTo>
                  <a:pt x="9131300" y="0"/>
                </a:lnTo>
                <a:lnTo>
                  <a:pt x="0" y="0"/>
                </a:lnTo>
                <a:lnTo>
                  <a:pt x="0" y="76187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Hollis Wickman</dc:creator>
  <dc:title>No Slide Title</dc:title>
  <dcterms:created xsi:type="dcterms:W3CDTF">2015-10-28T12:11:37Z</dcterms:created>
  <dcterms:modified xsi:type="dcterms:W3CDTF">2015-10-28T12:11:37Z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2015-09-22T00:00:00Z</vt:filetime>
  </property>
  <property fmtid="{D5CDD505-2E9C-101B-9397-08002B2CF9AE}" pid="3" name="LastSaved">
    <vt:filetime>2015-10-28T00:00:00Z</vt:filetime>
  </property>
</Properties>
</file>