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5"/>
  </p:notesMasterIdLst>
  <p:handoutMasterIdLst>
    <p:handoutMasterId r:id="rId6"/>
  </p:handoutMasterIdLst>
  <p:sldIdLst>
    <p:sldId id="387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DDFC4-89D0-41FE-9A5A-65CE50AB6252}" v="1" dt="2023-05-02T13:33:58.734"/>
    <p1510:client id="{727219DF-CC05-4487-8751-34B5BAB9BFA0}" v="42" dt="2023-05-02T13:30:3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5781" autoAdjust="0"/>
  </p:normalViewPr>
  <p:slideViewPr>
    <p:cSldViewPr snapToGrid="0" snapToObjects="1">
      <p:cViewPr varScale="1">
        <p:scale>
          <a:sx n="102" d="100"/>
          <a:sy n="102" d="100"/>
        </p:scale>
        <p:origin x="10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, Michelle" userId="50234a54-871d-419d-85e3-4088199cfd8d" providerId="ADAL" clId="{165DDFC4-89D0-41FE-9A5A-65CE50AB6252}"/>
    <pc:docChg chg="custSel modSld">
      <pc:chgData name="Richard, Michelle" userId="50234a54-871d-419d-85e3-4088199cfd8d" providerId="ADAL" clId="{165DDFC4-89D0-41FE-9A5A-65CE50AB6252}" dt="2023-05-02T13:34:05.774" v="11" actId="1038"/>
      <pc:docMkLst>
        <pc:docMk/>
      </pc:docMkLst>
      <pc:sldChg chg="addSp delSp modSp mod">
        <pc:chgData name="Richard, Michelle" userId="50234a54-871d-419d-85e3-4088199cfd8d" providerId="ADAL" clId="{165DDFC4-89D0-41FE-9A5A-65CE50AB6252}" dt="2023-05-02T13:34:05.774" v="11" actId="1038"/>
        <pc:sldMkLst>
          <pc:docMk/>
          <pc:sldMk cId="3866026037" sldId="387"/>
        </pc:sldMkLst>
        <pc:spChg chg="del">
          <ac:chgData name="Richard, Michelle" userId="50234a54-871d-419d-85e3-4088199cfd8d" providerId="ADAL" clId="{165DDFC4-89D0-41FE-9A5A-65CE50AB6252}" dt="2023-05-02T13:33:57.463" v="0" actId="478"/>
          <ac:spMkLst>
            <pc:docMk/>
            <pc:sldMk cId="3866026037" sldId="387"/>
            <ac:spMk id="10" creationId="{A3FA201F-7E38-222E-3666-0F5295187A8C}"/>
          </ac:spMkLst>
        </pc:spChg>
        <pc:spChg chg="add mod">
          <ac:chgData name="Richard, Michelle" userId="50234a54-871d-419d-85e3-4088199cfd8d" providerId="ADAL" clId="{165DDFC4-89D0-41FE-9A5A-65CE50AB6252}" dt="2023-05-02T13:34:05.774" v="11" actId="1038"/>
          <ac:spMkLst>
            <pc:docMk/>
            <pc:sldMk cId="3866026037" sldId="387"/>
            <ac:spMk id="12" creationId="{95AB9F55-3618-AF39-9983-4FB4D615EF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Enter citation and DOI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440784" y="56561"/>
            <a:ext cx="8136699" cy="775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Networks: Connecting MRSEC and PREM Students with Academic and Industry Representatives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-60375" y="219408"/>
            <a:ext cx="3068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The Ohio State University MRSEC </a:t>
            </a: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DMR-2011876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58" y="1400268"/>
            <a:ext cx="59984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The Ohio State University and University of California, Santa Barbara MRSECS partnered to host the Conference Across MRSECs and PREMs (CAMPS) in October 2022. 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The CAMPS workshop brought together a diverse group of students to allow them to interact and discuss, to build professional networks across academia and industry, and to deepen their collaboration skills. 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endParaRPr lang="en-US" sz="800" dirty="0">
              <a:highlight>
                <a:srgbClr val="FFFF00"/>
              </a:highlight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50 participants from 27 institutions across the country and Puerto Rico attended CAMPS. There were 10 MRSECs and 9 PREMs represented. The audience was comprised of: 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46% undergrad and 54% graduate students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56% females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46% URMs</a:t>
            </a:r>
            <a:endParaRPr lang="en-US" sz="8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Students enjoyed and benefited from the conference,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 the networking time with professionals from industry and academia, as well as their peers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One student expressed the following sentiment: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 indent="0" algn="just" eaLnBrk="1" hangingPunct="1"/>
            <a:r>
              <a:rPr lang="en-US" sz="1400" i="1" dirty="0">
                <a:solidFill>
                  <a:schemeClr val="dk1"/>
                </a:solidFill>
              </a:rPr>
              <a:t>I enjoyed having more </a:t>
            </a:r>
            <a:r>
              <a:rPr lang="en-US" sz="1400" b="1" i="1" dirty="0">
                <a:solidFill>
                  <a:schemeClr val="dk1"/>
                </a:solidFill>
              </a:rPr>
              <a:t>networking time with the industry professionals, university faculty, and other participants</a:t>
            </a:r>
            <a:r>
              <a:rPr lang="en-US" sz="1400" i="1" dirty="0">
                <a:solidFill>
                  <a:schemeClr val="dk1"/>
                </a:solidFill>
              </a:rPr>
              <a:t>. Being an undergraduate it was an </a:t>
            </a:r>
            <a:r>
              <a:rPr lang="en-US" sz="1400" b="1" i="1" dirty="0">
                <a:solidFill>
                  <a:schemeClr val="dk1"/>
                </a:solidFill>
              </a:rPr>
              <a:t>amazing opportunity to speak with Master and PhD students from other universities</a:t>
            </a:r>
            <a:r>
              <a:rPr lang="en-US" sz="1400" i="1" dirty="0">
                <a:solidFill>
                  <a:schemeClr val="dk1"/>
                </a:solidFill>
              </a:rPr>
              <a:t> which I do not get to do often, if at all.</a:t>
            </a:r>
          </a:p>
          <a:p>
            <a:pPr algn="just" eaLnBrk="1" hangingPunct="1"/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15" name="Google Shape;170;p9" descr="A group of students at the CAMPS conference talking with an industry representative during a coffee break. ">
            <a:extLst>
              <a:ext uri="{FF2B5EF4-FFF2-40B4-BE49-F238E27FC236}">
                <a16:creationId xmlns:a16="http://schemas.microsoft.com/office/drawing/2014/main" id="{AFA9EAB6-AEA8-295F-5BE4-90D2CE9D53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781" r="7175"/>
          <a:stretch/>
        </p:blipFill>
        <p:spPr>
          <a:xfrm>
            <a:off x="6587498" y="1683056"/>
            <a:ext cx="5130019" cy="3313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2ACDA5-53B0-5D6E-8177-98681B119242}"/>
              </a:ext>
            </a:extLst>
          </p:cNvPr>
          <p:cNvSpPr txBox="1"/>
          <p:nvPr/>
        </p:nvSpPr>
        <p:spPr>
          <a:xfrm>
            <a:off x="6587498" y="5078025"/>
            <a:ext cx="5130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Yannika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Schneider, from Eurofins EAG, chats with students during a coffee break.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B9F55-3618-AF39-9983-4FB4D615EFAB}"/>
              </a:ext>
            </a:extLst>
          </p:cNvPr>
          <p:cNvSpPr txBox="1"/>
          <p:nvPr/>
        </p:nvSpPr>
        <p:spPr>
          <a:xfrm>
            <a:off x="5140607" y="872115"/>
            <a:ext cx="6775549" cy="29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Richard (OSU), Pak  (UCSB), Nawwar (OSU), Endsley (UCSB), Tak (UCSB)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7712E1C5AE4429405F26ABF17B91A" ma:contentTypeVersion="16" ma:contentTypeDescription="Create a new document." ma:contentTypeScope="" ma:versionID="c8c3327d817e3773154a25b2572ebeb5">
  <xsd:schema xmlns:xsd="http://www.w3.org/2001/XMLSchema" xmlns:xs="http://www.w3.org/2001/XMLSchema" xmlns:p="http://schemas.microsoft.com/office/2006/metadata/properties" xmlns:ns2="76367a35-a7d8-41b5-935b-36eed5c50725" xmlns:ns3="c4de5d75-1582-4e67-b568-abc7a441431a" targetNamespace="http://schemas.microsoft.com/office/2006/metadata/properties" ma:root="true" ma:fieldsID="83a7d187bbb7afa1a85b25556df76ace" ns2:_="" ns3:_="">
    <xsd:import namespace="76367a35-a7d8-41b5-935b-36eed5c50725"/>
    <xsd:import namespace="c4de5d75-1582-4e67-b568-abc7a4414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67a35-a7d8-41b5-935b-36eed5c50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e5d75-1582-4e67-b568-abc7a4414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9de467-37aa-4c80-9f3d-54aa11f54e30}" ma:internalName="TaxCatchAll" ma:showField="CatchAllData" ma:web="c4de5d75-1582-4e67-b568-abc7a44143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EDD1AA-D397-487E-8126-7B5DD2884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23331-A2D2-4548-8DD6-4DF1F22645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67a35-a7d8-41b5-935b-36eed5c50725"/>
    <ds:schemaRef ds:uri="c4de5d75-1582-4e67-b568-abc7a4414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3077</TotalTime>
  <Words>300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Richard, Michelle</cp:lastModifiedBy>
  <cp:revision>274</cp:revision>
  <cp:lastPrinted>2018-03-20T12:31:18Z</cp:lastPrinted>
  <dcterms:created xsi:type="dcterms:W3CDTF">2017-10-05T17:34:54Z</dcterms:created>
  <dcterms:modified xsi:type="dcterms:W3CDTF">2023-05-02T13:34:06Z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