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4" autoAdjust="0"/>
    <p:restoredTop sz="78420" autoAdjust="0"/>
  </p:normalViewPr>
  <p:slideViewPr>
    <p:cSldViewPr snapToGrid="0" snapToObjects="1">
      <p:cViewPr varScale="1">
        <p:scale>
          <a:sx n="56" d="100"/>
          <a:sy n="56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B23B9-6D3A-9040-88D7-9E6FC27627B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42DF0-6B59-4745-9809-E79EF4E6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1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goal of IRG1 is 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 new antiferromagnetic materials that exhibit high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temperatures and are susceptible to spin manipulation by optical and electronic stimuli. The challenge is to find and develop materials with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symmetry, metallic conductivity, and magnetic anisotropy.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Shoemaker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discovered a new hexagonal metallic antiferromagnetic phase in the Cu-Mn-As system 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solved the magnetic structure of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-Cu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spin structure is shown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bottom right figure.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previously-known material of any composition has the same arrangement of atoms.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arrangements of the in-plane moments in of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-Cu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was investigated through a combination of neutron diffraction by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Shoemaker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density-functional-theory by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Schleife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42DF0-6B59-4745-9809-E79EF4E69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109" y="84406"/>
            <a:ext cx="5335745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Discovery of a hexagonal easy-plane metallic antiferromagnet in the CuMnAs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6584" y="1014660"/>
            <a:ext cx="454991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D. P. Shoemaker and A. Schleife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University of Illinois Urbana</a:t>
            </a:r>
            <a:r>
              <a:rPr lang="mr-IN" sz="1200" b="1" dirty="0">
                <a:solidFill>
                  <a:schemeClr val="bg1"/>
                </a:solidFill>
              </a:rPr>
              <a:t>–</a:t>
            </a:r>
            <a:r>
              <a:rPr lang="en-US" sz="1200" b="1" dirty="0">
                <a:solidFill>
                  <a:schemeClr val="bg1"/>
                </a:solidFill>
              </a:rPr>
              <a:t>Champaign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9" y="228225"/>
            <a:ext cx="263790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Illinois MRSEC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DMR-1720633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851452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8AAB9-FEC2-3D43-9FE6-369BB71CD8F1}"/>
              </a:ext>
            </a:extLst>
          </p:cNvPr>
          <p:cNvSpPr txBox="1"/>
          <p:nvPr/>
        </p:nvSpPr>
        <p:spPr>
          <a:xfrm>
            <a:off x="90833" y="1358480"/>
            <a:ext cx="4253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discovered a new hexagonal metallic antiferromagnetic phase in the Cu-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-As system.   Electrical switching and read-out of tetragonal CuMnAs inspired a world-wide research effort in metallic antiferromagnets. Phase equilibria in this system (Fig. a) however is poorly understood.</a:t>
            </a:r>
          </a:p>
        </p:txBody>
      </p:sp>
      <p:sp>
        <p:nvSpPr>
          <p:cNvPr id="13" name="TextBox 12" descr="Plot of transmission versus fluctuation angle, showing that both gapped and gapless phases exist, depending on the orientation of the magnetization.">
            <a:extLst>
              <a:ext uri="{FF2B5EF4-FFF2-40B4-BE49-F238E27FC236}">
                <a16:creationId xmlns:a16="http://schemas.microsoft.com/office/drawing/2014/main" id="{84EFD458-1690-0147-9A36-6C76B71AF6F8}"/>
              </a:ext>
            </a:extLst>
          </p:cNvPr>
          <p:cNvSpPr txBox="1"/>
          <p:nvPr/>
        </p:nvSpPr>
        <p:spPr>
          <a:xfrm>
            <a:off x="90833" y="2790732"/>
            <a:ext cx="4259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synthesized crystals of hexagonal Cu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and determined their chemical (Fig. b) and magnetic structure (Fig. c) through X-ray and neutron scattering supported by first principles density functional theory. No previously-known material of any composition has the same arrangement of atoms, so our work creates new possibilities for designing and engineering materials.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7D9B8-DA4A-8C45-9C45-F0EC546B7CC8}"/>
              </a:ext>
            </a:extLst>
          </p:cNvPr>
          <p:cNvSpPr txBox="1"/>
          <p:nvPr/>
        </p:nvSpPr>
        <p:spPr>
          <a:xfrm>
            <a:off x="302536" y="4869314"/>
            <a:ext cx="3629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Conclusion: The discovery of new metallic antiferromagnetic phases advances fundamental understanding of this important new class of materials.</a:t>
            </a:r>
          </a:p>
        </p:txBody>
      </p:sp>
      <p:pic>
        <p:nvPicPr>
          <p:cNvPr id="15" name="Picture 14" descr="Image of a model of the crystal structure of Cu0.8Mn1.2As that show the atomic scale chemical bonds and the magnetic structur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71" y="4612675"/>
            <a:ext cx="4901818" cy="1521400"/>
          </a:xfrm>
          <a:prstGeom prst="rect">
            <a:avLst/>
          </a:prstGeom>
        </p:spPr>
      </p:pic>
      <p:grpSp>
        <p:nvGrpSpPr>
          <p:cNvPr id="3" name="Group 2" descr="Ternary phase diagram for the Cu-Mn-As system with the location of the Cu0.8Mn1.2As phase pointed out. ">
            <a:extLst>
              <a:ext uri="{FF2B5EF4-FFF2-40B4-BE49-F238E27FC236}">
                <a16:creationId xmlns:a16="http://schemas.microsoft.com/office/drawing/2014/main" id="{370A0A46-4EAB-4A44-A5D0-AFF165048F58}"/>
              </a:ext>
            </a:extLst>
          </p:cNvPr>
          <p:cNvGrpSpPr/>
          <p:nvPr/>
        </p:nvGrpSpPr>
        <p:grpSpPr>
          <a:xfrm>
            <a:off x="4934887" y="1667644"/>
            <a:ext cx="2950246" cy="2588816"/>
            <a:chOff x="557863" y="2321805"/>
            <a:chExt cx="2950246" cy="25888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863" y="2321805"/>
              <a:ext cx="2950246" cy="25888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35900" y="4137811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Cu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784412" y="3897298"/>
              <a:ext cx="292963" cy="319595"/>
            </a:xfrm>
            <a:prstGeom prst="straightConnector1">
              <a:avLst/>
            </a:prstGeom>
            <a:ln cmpd="sng">
              <a:solidFill>
                <a:schemeClr val="tx2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AF8223-73E1-1E43-990A-AF6E22E776A8}"/>
              </a:ext>
            </a:extLst>
          </p:cNvPr>
          <p:cNvSpPr txBox="1"/>
          <p:nvPr/>
        </p:nvSpPr>
        <p:spPr>
          <a:xfrm>
            <a:off x="5220929" y="1602712"/>
            <a:ext cx="3209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38B871-92D4-C24C-B25B-B8F217F9734C}"/>
              </a:ext>
            </a:extLst>
          </p:cNvPr>
          <p:cNvSpPr txBox="1"/>
          <p:nvPr/>
        </p:nvSpPr>
        <p:spPr>
          <a:xfrm>
            <a:off x="4260815" y="4601690"/>
            <a:ext cx="41325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18288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AF2BB-0AD3-F94F-8D56-5802E8823116}"/>
              </a:ext>
            </a:extLst>
          </p:cNvPr>
          <p:cNvSpPr txBox="1"/>
          <p:nvPr/>
        </p:nvSpPr>
        <p:spPr>
          <a:xfrm>
            <a:off x="6363806" y="4582811"/>
            <a:ext cx="220573" cy="276999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0BFC9D-42B0-4CE1-ABC8-A43705848B4C}"/>
              </a:ext>
            </a:extLst>
          </p:cNvPr>
          <p:cNvSpPr/>
          <p:nvPr/>
        </p:nvSpPr>
        <p:spPr>
          <a:xfrm>
            <a:off x="4706393" y="6259785"/>
            <a:ext cx="4034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Karigerasi et al., Phys. Rev. Mat.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111402(R) (2019)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12303</TotalTime>
  <Words>300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Discovery of a hexagonal easy-plane metallic antiferromagnet in the CuMnAs system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Pena Martin, Pamela A</cp:lastModifiedBy>
  <cp:revision>59</cp:revision>
  <cp:lastPrinted>2016-08-01T15:14:13Z</cp:lastPrinted>
  <dcterms:created xsi:type="dcterms:W3CDTF">2016-07-19T18:16:54Z</dcterms:created>
  <dcterms:modified xsi:type="dcterms:W3CDTF">2020-05-08T03:48:36Z</dcterms:modified>
  <cp:category/>
</cp:coreProperties>
</file>