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8" r:id="rId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9" autoAdjust="0"/>
    <p:restoredTop sz="94621"/>
  </p:normalViewPr>
  <p:slideViewPr>
    <p:cSldViewPr snapToGrid="0" snapToObjects="1">
      <p:cViewPr varScale="1">
        <p:scale>
          <a:sx n="91" d="100"/>
          <a:sy n="91" d="100"/>
        </p:scale>
        <p:origin x="72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046EF6-2746-4840-8A07-990ECA10080B}" type="datetimeFigureOut">
              <a:rPr lang="en-US" smtClean="0"/>
              <a:t>5/30/17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7CA66-5EE8-48D3-86DF-2C5DB34F95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20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67CA66-5EE8-48D3-86DF-2C5DB34F955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671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9748" y="1995294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747" y="3956266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9929" y="-26103"/>
            <a:ext cx="5281622" cy="803189"/>
          </a:xfrm>
        </p:spPr>
        <p:txBody>
          <a:bodyPr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6513" y="25655"/>
            <a:ext cx="5795584" cy="731178"/>
          </a:xfrm>
        </p:spPr>
        <p:txBody>
          <a:bodyPr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240822"/>
            <a:ext cx="5797964" cy="504198"/>
          </a:xfrm>
        </p:spPr>
        <p:txBody>
          <a:bodyPr/>
          <a:lstStyle>
            <a:lvl1pPr algn="l"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67AA0-DEF6-D741-AF0E-1BCF8203E1C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jpg"/><Relationship Id="rId1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2.jpg"/><Relationship Id="rId8" Type="http://schemas.openxmlformats.org/officeDocument/2006/relationships/image" Target="../media/image3.jpg"/><Relationship Id="rId9" Type="http://schemas.openxmlformats.org/officeDocument/2006/relationships/image" Target="../media/image4.jpg"/><Relationship Id="rId10" Type="http://schemas.openxmlformats.org/officeDocument/2006/relationships/image" Target="../media/image5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AA67AA0-DEF6-D741-AF0E-1BCF8203E1C0}" type="datetimeFigureOut">
              <a:rPr lang="en-US" smtClean="0"/>
              <a:t>5/30/17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1FA1B1B6-1873-E042-A246-BC0F54B866B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DMR Templates BMAT.jpg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DMR Templates MMN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 descr="DMR Templates CER.jp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 descr="DMR Templates CMMT.jp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DMR Templates D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11" descr="DMR Templates 88P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4" r:id="rId4"/>
    <p:sldLayoutId id="2147483666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6036" y="110532"/>
            <a:ext cx="5797964" cy="803867"/>
          </a:xfrm>
        </p:spPr>
        <p:txBody>
          <a:bodyPr anchor="ctr"/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Chiral anomaly observed as an axial current in two topological quantum materials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71035" y="1014660"/>
            <a:ext cx="4692577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M. Hirschberger, J. Xiong, S. Kushwaha, A. Bernevig, R. J. Cava, N. P. Ong, 		Princeton University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346918"/>
            <a:ext cx="2759824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</a:rPr>
              <a:t>DMR  1420541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223888" y="1088308"/>
            <a:ext cx="3892550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1400" dirty="0" smtClean="0"/>
              <a:t>Electrons in topological materials behave like massless particles (called Weyl fermions). They are either right- or left-handed (the spins are locked parallel or antiparallel to their velocity). In parallel applied electric and magnetic fields, one population grows while the other shrinks. This leads to a new kind of electrical current called an “axial” current. The Princeton MRSEC group has observed this new effect (called the chiral anomaly) in two distinct topological metals, Na</a:t>
            </a:r>
            <a:r>
              <a:rPr lang="en-US" sz="1400" baseline="-25000" dirty="0" smtClean="0"/>
              <a:t>3</a:t>
            </a:r>
            <a:r>
              <a:rPr lang="en-US" sz="1400" dirty="0" smtClean="0"/>
              <a:t>Bi and </a:t>
            </a:r>
            <a:r>
              <a:rPr lang="en-US" sz="1400" dirty="0" err="1" smtClean="0"/>
              <a:t>GdPtBi</a:t>
            </a:r>
            <a:r>
              <a:rPr lang="en-US" sz="1400" dirty="0" smtClean="0"/>
              <a:t> </a:t>
            </a:r>
            <a:r>
              <a:rPr lang="en-US" sz="1400" i="1" dirty="0" smtClean="0"/>
              <a:t>(1,2)</a:t>
            </a:r>
            <a:r>
              <a:rPr lang="en-US" sz="1400" dirty="0" smtClean="0"/>
              <a:t>. At low temperatures, the appearance of the axial current causes the resistance to fall steeply with magnetic field (see Fig. 1). </a:t>
            </a:r>
            <a:endParaRPr lang="en-US" sz="1400" dirty="0"/>
          </a:p>
          <a:p>
            <a:pPr algn="just" eaLnBrk="1" hangingPunct="1"/>
            <a:r>
              <a:rPr lang="en-US" sz="1400" dirty="0" smtClean="0"/>
              <a:t>	The chiral anomaly first appeared (1968) in the decay of elementary particles, the </a:t>
            </a:r>
            <a:r>
              <a:rPr lang="el-GR" sz="1400" i="1" dirty="0" smtClean="0"/>
              <a:t>π</a:t>
            </a:r>
            <a:r>
              <a:rPr lang="en-US" sz="1400" dirty="0" smtClean="0"/>
              <a:t>-mesons. Chirality (“handedness”) is an essential property of quantum phenomena. The Princeton results illustrate how the same field theory describes phenomena with vastly different energy scales (</a:t>
            </a:r>
            <a:r>
              <a:rPr lang="en-US" sz="1400" dirty="0" err="1" smtClean="0"/>
              <a:t>meV</a:t>
            </a:r>
            <a:r>
              <a:rPr lang="en-US" sz="1400" dirty="0" smtClean="0"/>
              <a:t> to GeV).</a:t>
            </a:r>
          </a:p>
          <a:p>
            <a:pPr algn="just" eaLnBrk="1" hangingPunct="1"/>
            <a:endParaRPr lang="en-US" sz="1200" dirty="0" smtClean="0"/>
          </a:p>
          <a:p>
            <a:pPr algn="just" eaLnBrk="1" hangingPunct="1"/>
            <a:r>
              <a:rPr lang="en-US" sz="1200" dirty="0" smtClean="0"/>
              <a:t>1. J. Xiong </a:t>
            </a:r>
            <a:r>
              <a:rPr lang="en-US" sz="1200" i="1" dirty="0" smtClean="0"/>
              <a:t>et al., Science </a:t>
            </a:r>
            <a:r>
              <a:rPr lang="en-US" sz="1200" b="1" dirty="0"/>
              <a:t>350</a:t>
            </a:r>
            <a:r>
              <a:rPr lang="en-US" sz="1200" i="1" dirty="0"/>
              <a:t>, </a:t>
            </a:r>
            <a:r>
              <a:rPr lang="en-US" sz="1200" dirty="0"/>
              <a:t>413 (2015)</a:t>
            </a:r>
            <a:r>
              <a:rPr lang="en-US" sz="1200" i="1" dirty="0"/>
              <a:t>. </a:t>
            </a:r>
            <a:endParaRPr lang="en-US" sz="1200" i="1" dirty="0" smtClean="0"/>
          </a:p>
          <a:p>
            <a:pPr algn="just" eaLnBrk="1" hangingPunct="1"/>
            <a:r>
              <a:rPr lang="en-US" sz="1200" dirty="0" smtClean="0"/>
              <a:t>2. M. Hirschberger</a:t>
            </a:r>
            <a:r>
              <a:rPr lang="en-US" sz="1200" i="1" dirty="0" smtClean="0"/>
              <a:t> et al., Nat. Mat. </a:t>
            </a:r>
            <a:r>
              <a:rPr lang="en-US" sz="1200" b="1" dirty="0"/>
              <a:t>15</a:t>
            </a:r>
            <a:r>
              <a:rPr lang="en-US" sz="1200" dirty="0"/>
              <a:t>, 1161 (2016</a:t>
            </a:r>
            <a:r>
              <a:rPr lang="en-US" sz="1200" dirty="0" smtClean="0"/>
              <a:t>).</a:t>
            </a:r>
          </a:p>
        </p:txBody>
      </p:sp>
      <p:sp>
        <p:nvSpPr>
          <p:cNvPr id="11" name="Rectangle 37"/>
          <p:cNvSpPr>
            <a:spLocks noChangeArrowheads="1"/>
          </p:cNvSpPr>
          <p:nvPr/>
        </p:nvSpPr>
        <p:spPr bwMode="auto">
          <a:xfrm>
            <a:off x="4116439" y="1540333"/>
            <a:ext cx="4844682" cy="50982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691579"/>
            <a:ext cx="832338" cy="2769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n-US" sz="1200" b="1" dirty="0" smtClean="0">
                <a:solidFill>
                  <a:srgbClr val="002060"/>
                </a:solidFill>
              </a:rPr>
              <a:t>2016</a:t>
            </a:r>
            <a:endParaRPr lang="en-US" sz="1200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Curves show resistance as function of magnetic field. The show that as the temperature is lowered there is a distinct peak at zero field, demonstrating a strong negative magentoresistance. " title="Observation of chiral anomaly in the metal GdPtB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15" y="1558621"/>
            <a:ext cx="4767138" cy="3845483"/>
          </a:xfrm>
          <a:prstGeom prst="rect">
            <a:avLst/>
          </a:prstGeom>
        </p:spPr>
      </p:pic>
      <p:sp>
        <p:nvSpPr>
          <p:cNvPr id="6" name="TextBox 5" descr="Curves showing how the resistance at selected temperatures falls with increasing magnetic field B in GdPtBi. The decrease reflects the emergence of the axial current, an effect called the chiral anomaly (Ref. 2). The curves in Na3Bi (1) are remarkably similar. " title="Observation of the chiral anomaly"/>
          <p:cNvSpPr txBox="1"/>
          <p:nvPr/>
        </p:nvSpPr>
        <p:spPr>
          <a:xfrm>
            <a:off x="4421229" y="5469626"/>
            <a:ext cx="4372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Figure 1: Curves showing how the resistance at selected temperatures falls with increasing magnetic field B in </a:t>
            </a:r>
            <a:r>
              <a:rPr lang="en-U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GdPtBi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The decrease reflects the emergence of the axial current, an effect called the chiral anomaly (Ref. 2). The curves in Na</a:t>
            </a:r>
            <a:r>
              <a:rPr lang="en-US" sz="1200" i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Bi (1) are remarkably similar.</a:t>
            </a:r>
            <a:endParaRPr lang="en-US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7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11798</TotalTime>
  <Words>211</Words>
  <Application>Microsoft Macintosh PowerPoint</Application>
  <PresentationFormat>On-screen Show (4:3)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News Gothic MT</vt:lpstr>
      <vt:lpstr>Wingdings 2</vt:lpstr>
      <vt:lpstr>Arial</vt:lpstr>
      <vt:lpstr>Breeze</vt:lpstr>
      <vt:lpstr>Chiral anomaly observed as an axial current in two topological quantum materials</vt:lpstr>
    </vt:vector>
  </TitlesOfParts>
  <Manager/>
  <Company/>
  <LinksUpToDate>false</LinksUpToDate>
  <SharedDoc>false</SharedDoc>
  <HyperlinkBase/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rob</dc:creator>
  <cp:keywords/>
  <dc:description/>
  <cp:lastModifiedBy>Ali Yazdani</cp:lastModifiedBy>
  <cp:revision>30</cp:revision>
  <cp:lastPrinted>2016-08-01T15:14:13Z</cp:lastPrinted>
  <dcterms:created xsi:type="dcterms:W3CDTF">2016-07-19T18:16:54Z</dcterms:created>
  <dcterms:modified xsi:type="dcterms:W3CDTF">2017-05-30T21:08:02Z</dcterms:modified>
  <cp:category/>
</cp:coreProperties>
</file>