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9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5C492-FC2D-4392-A4DB-8E9B05E5EAB2}" v="41" dt="2024-04-08T23:17:12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 autoAdjust="0"/>
    <p:restoredTop sz="86939" autoAdjust="0"/>
  </p:normalViewPr>
  <p:slideViewPr>
    <p:cSldViewPr snapToGrid="0" snapToObjects="1">
      <p:cViewPr varScale="1">
        <p:scale>
          <a:sx n="106" d="100"/>
          <a:sy n="106" d="100"/>
        </p:scale>
        <p:origin x="108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Genetically engineered cyanobacteria have been 3D printed in an alginate matrix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The polymer supports sustained growth and health of the cells. A variety of features were programmed into the cell, namely the control of genes using a riboswitch. In the final incarnation, the cells were programmed to constitutively express a laccase gene, which served to decontaminate organic pollutants, and a cell lysis gene under control of a riboswitch. Thus, when the material finished its job, the cells could be killed by adding an inducer molecule. 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Organic pollutants are ubiquitous near industrial sites and a bio-friendly solution to remediation would be a promising achievement. In this case, the team uses harmless microbial organisms to achieve waste-water decontamination and then program them to die in the case of any environmentally detrimental outcome.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 primary goal is to achieve composite materials that are stimuli responsive. This performs exactly that by combining expertise in materials science, chemical/biochemical characterization, and cyanobacterial genetics to accomplish the goals.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published: </a:t>
            </a:r>
            <a:r>
              <a:rPr lang="fr-FR" sz="1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Nature Communications,</a:t>
            </a:r>
            <a:r>
              <a:rPr lang="fr-F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2023, </a:t>
            </a:r>
            <a:r>
              <a:rPr lang="fr-FR" sz="1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fr-F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4742, 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https://doi.org/10.1038/s41467-023-40265-2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1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818375" y="151087"/>
            <a:ext cx="7759108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Cyanobacterial Composites Remediate Organic Pollutants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66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UC San Diego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DMR-2011921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5048698" y="876587"/>
            <a:ext cx="71433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Jon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Pokorski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, Susan Golden, James Golden, Shaochen Chen, UC San Diego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31" y="1038170"/>
            <a:ext cx="4319649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tx1"/>
              </a:buClr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Been Achieved: </a:t>
            </a:r>
            <a:r>
              <a:rPr lang="en-US" sz="1400" dirty="0"/>
              <a:t>Cyanobacterial composite materials were developed and programmed to remediate an organic dye pollutant and at the end of the materials life cycle were engineered to undergo cell death</a:t>
            </a:r>
          </a:p>
          <a:p>
            <a:pPr algn="just" eaLnBrk="1" hangingPunct="1">
              <a:buClr>
                <a:schemeClr val="tx1"/>
              </a:buClr>
            </a:pPr>
            <a:endParaRPr lang="en-US" sz="1400" dirty="0"/>
          </a:p>
          <a:p>
            <a:pPr algn="just" eaLnBrk="1" hangingPunct="1">
              <a:buClr>
                <a:schemeClr val="tx1"/>
              </a:buClr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the Achievement: </a:t>
            </a:r>
            <a:r>
              <a:rPr lang="en-US" sz="1400" dirty="0"/>
              <a:t>Industrial pollutants are ubiquitously found in fresh water sources. This work demonstrated how a harmless photosynthetic organism could be programmed to remediate textile dye pollutants, which could be extended to many other sources of industrial pollution. </a:t>
            </a:r>
          </a:p>
          <a:p>
            <a:pPr algn="just" eaLnBrk="1" hangingPunct="1">
              <a:buClr>
                <a:schemeClr val="tx1"/>
              </a:buClr>
            </a:pPr>
            <a:endParaRPr lang="en-US" sz="1400" dirty="0"/>
          </a:p>
          <a:p>
            <a:pPr algn="just" eaLnBrk="1" hangingPunct="1">
              <a:buClr>
                <a:schemeClr val="tx1"/>
              </a:buClr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 to the IRG2: </a:t>
            </a:r>
            <a:r>
              <a:rPr lang="en-US" sz="1400" dirty="0"/>
              <a:t>A primary goal of IRG2 is developing composite materials that can respond to their environment. In this case, the team engineered a riboswitch into the material that allows genes to be activated in the presence of a small molecules present in tea. </a:t>
            </a:r>
          </a:p>
          <a:p>
            <a:pPr algn="just" eaLnBrk="1" hangingPunct="1">
              <a:buClr>
                <a:schemeClr val="tx1"/>
              </a:buClr>
            </a:pPr>
            <a:endParaRPr lang="en-US" sz="1400" dirty="0"/>
          </a:p>
          <a:p>
            <a:pPr algn="just" eaLnBrk="1" hangingPunct="1">
              <a:buClr>
                <a:schemeClr val="tx1"/>
              </a:buClr>
            </a:pPr>
            <a:r>
              <a:rPr lang="fr-FR" sz="14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Nature Communications,</a:t>
            </a:r>
            <a:r>
              <a:rPr lang="fr-FR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fr-FR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fr-FR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4742; 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https://doi.org/10.1038/s41467-023-40265-2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 descr="A series of images depicting the process of developing, programming and engineering cyanobacterial composite materials.">
            <a:extLst>
              <a:ext uri="{FF2B5EF4-FFF2-40B4-BE49-F238E27FC236}">
                <a16:creationId xmlns:a16="http://schemas.microsoft.com/office/drawing/2014/main" id="{8D09AC68-2F92-9091-520F-8247DBE8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37" y="1754360"/>
            <a:ext cx="5388507" cy="39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ganic Dye Pollutant on Day 0">
            <a:extLst>
              <a:ext uri="{FF2B5EF4-FFF2-40B4-BE49-F238E27FC236}">
                <a16:creationId xmlns:a16="http://schemas.microsoft.com/office/drawing/2014/main" id="{8625FB9E-5F20-1359-7318-6397873A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81128" r="45726" b="-1400"/>
          <a:stretch/>
        </p:blipFill>
        <p:spPr bwMode="auto">
          <a:xfrm>
            <a:off x="10001520" y="1754360"/>
            <a:ext cx="1780171" cy="18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Organic Dye Pollutant on Day 10">
            <a:extLst>
              <a:ext uri="{FF2B5EF4-FFF2-40B4-BE49-F238E27FC236}">
                <a16:creationId xmlns:a16="http://schemas.microsoft.com/office/drawing/2014/main" id="{3C1912CA-6DEC-6AD4-A341-A44471656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4" t="81128" r="15440" b="-1400"/>
          <a:stretch/>
        </p:blipFill>
        <p:spPr bwMode="auto">
          <a:xfrm>
            <a:off x="10076926" y="3872009"/>
            <a:ext cx="1780173" cy="18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8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3154</TotalTime>
  <Words>408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-apple-system</vt:lpstr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Sailor, Michael</cp:lastModifiedBy>
  <cp:revision>283</cp:revision>
  <cp:lastPrinted>2018-03-20T12:31:18Z</cp:lastPrinted>
  <dcterms:created xsi:type="dcterms:W3CDTF">2017-10-05T17:34:54Z</dcterms:created>
  <dcterms:modified xsi:type="dcterms:W3CDTF">2024-05-11T21:53:31Z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