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104" autoAdjust="0"/>
  </p:normalViewPr>
  <p:slideViewPr>
    <p:cSldViewPr snapToGrid="0" snapToObjects="1">
      <p:cViewPr varScale="1">
        <p:scale>
          <a:sx n="104" d="100"/>
          <a:sy n="104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59C2-3C8E-4485-8F2B-8E89AAE0849C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37FA-F65E-4AE8-804F-E83CA8BB3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37FA-F65E-4AE8-804F-E83CA8BB3D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23" y="88498"/>
            <a:ext cx="6037243" cy="80386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NSF-MRSEC Booth at the International Materials Research Congress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77791" y="2084774"/>
            <a:ext cx="43397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400" dirty="0"/>
              <a:t>Following a successful inaugural year in 2016, a NSF-MRSEC booth was again featured at the XXVI International Materials Research Congress (IMRC) in Cancun, Mexico on August 19-25, 2017 to increase awareness, promote international collaboration, and broaden participation from traditionally underrepresented groups in the National Science Foundation Materials Research Science and Engineering Center (NSF-MRSEC) program. Dr. William Kung (Northwestern University), Ms. Michelle McCombs (Ohio State University), and Ms. Kristen Dreyer (Pennsylvania State University) led the MRSEC booth and organized booth-related logistics across all 21 MRSECs. Annually, the IMRC is attended by approximately 1,800 attendees from more than 40 countries.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6555" y="1109237"/>
            <a:ext cx="4706426" cy="2923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International Outreach, Northwestern University MRSEC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47" y="305124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NSF-MRSEC DMR-1121262</a:t>
            </a:r>
          </a:p>
        </p:txBody>
      </p:sp>
      <p:sp>
        <p:nvSpPr>
          <p:cNvPr id="3" name="Rectangle 2"/>
          <p:cNvSpPr/>
          <p:nvPr/>
        </p:nvSpPr>
        <p:spPr>
          <a:xfrm>
            <a:off x="4843104" y="1594138"/>
            <a:ext cx="3999956" cy="452070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 descr="MRSEC representatives and conference attendees interact at the International Materials Research Congress in Cancun, Mexico." title="NSF-MRSEC Booth at the International Materials Research Congress"/>
          <p:cNvGrpSpPr/>
          <p:nvPr/>
        </p:nvGrpSpPr>
        <p:grpSpPr>
          <a:xfrm>
            <a:off x="4962661" y="1666914"/>
            <a:ext cx="3760842" cy="3711939"/>
            <a:chOff x="4795023" y="1643763"/>
            <a:chExt cx="3994540" cy="39425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1C2A0F-2F1D-124B-AD08-08EE9047D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426" b="7674"/>
            <a:stretch/>
          </p:blipFill>
          <p:spPr>
            <a:xfrm>
              <a:off x="4795023" y="3784921"/>
              <a:ext cx="3994540" cy="1801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C2C13-F863-104D-8592-F502EEC6B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024" y="1643763"/>
              <a:ext cx="2794523" cy="2095892"/>
            </a:xfrm>
            <a:prstGeom prst="rect">
              <a:avLst/>
            </a:prstGeom>
          </p:spPr>
        </p:pic>
        <p:pic>
          <p:nvPicPr>
            <p:cNvPr id="16" name="Picture 15" descr="../Library/Mobile%20Documents/com~apple~CloudDocs/work/CEMRI/NSF/IMRC%20-%20Cancun/2017/drive-download-20170822T200840Z-001/20170821_190706.jpg">
              <a:extLst>
                <a:ext uri="{FF2B5EF4-FFF2-40B4-BE49-F238E27FC236}">
                  <a16:creationId xmlns:a16="http://schemas.microsoft.com/office/drawing/2014/main" id="{7C09B40C-648C-A94D-B46E-10035836D99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738" y="1643763"/>
              <a:ext cx="1139825" cy="2095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1"/>
          <p:cNvSpPr/>
          <p:nvPr/>
        </p:nvSpPr>
        <p:spPr>
          <a:xfrm>
            <a:off x="4865363" y="5378853"/>
            <a:ext cx="3955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MRSEC representatives and conference attendees interact at the International Materials Research Congress in Cancun, Mexico.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12996</TotalTime>
  <Words>154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NSF-MRSEC Booth at the International Materials Research Congress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44</cp:revision>
  <cp:lastPrinted>2016-08-01T15:14:13Z</cp:lastPrinted>
  <dcterms:created xsi:type="dcterms:W3CDTF">2016-07-19T18:16:54Z</dcterms:created>
  <dcterms:modified xsi:type="dcterms:W3CDTF">2018-06-05T17:36:03Z</dcterms:modified>
  <cp:category/>
</cp:coreProperties>
</file>