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18" autoAdjust="0"/>
    <p:restoredTop sz="94635"/>
  </p:normalViewPr>
  <p:slideViewPr>
    <p:cSldViewPr snapToGrid="0" snapToObjects="1">
      <p:cViewPr varScale="1">
        <p:scale>
          <a:sx n="110" d="100"/>
          <a:sy n="110" d="100"/>
        </p:scale>
        <p:origin x="14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6/12/17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g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9" Type="http://schemas.openxmlformats.org/officeDocument/2006/relationships/image" Target="../media/image4.jpeg"/><Relationship Id="rId10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6/12/17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NSF-MRSEC Booth @ 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XXV International Materials Research Congress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Cancun, Mexico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106993"/>
            <a:ext cx="469257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Northwestern University 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NSF-MRSEC DMR-1121262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59595" y="1381376"/>
            <a:ext cx="378089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 dirty="0"/>
              <a:t>To increase awareness, promote international collaboration, and broaden participation from traditionally underrepresented groups in the National Science Foundation Materials Research Science and Engineering Center (NSF-MRSEC) program, an NSF-MRSEC booth was featured at the XXV International Materials Research Congress (IMRC) in Cancun, Mexico on August 14-19, 2016</a:t>
            </a:r>
            <a:r>
              <a:rPr lang="en-US" sz="1600" dirty="0" smtClean="0"/>
              <a:t>. </a:t>
            </a:r>
            <a:r>
              <a:rPr lang="en-US" sz="1600" dirty="0"/>
              <a:t>In 2016, Dr. William Kung (NU-MRSEC, Director of Operations) and Dr. Michelle McCombs (Ohio State University MRSEC, Program Manager) led the MRSEC booth effort and organized booth-related logistics across all 21 MRSECs. In total, 117 IMRC attendees visited the NSF-MRSEC booth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81559" y="1523578"/>
            <a:ext cx="3853524" cy="4661465"/>
            <a:chOff x="4581559" y="1523578"/>
            <a:chExt cx="3853524" cy="4661465"/>
          </a:xfrm>
        </p:grpSpPr>
        <p:pic>
          <p:nvPicPr>
            <p:cNvPr id="14" name="Picture 13" descr="To increase awareness, promote international collaboration, and broaden participation from traditionally underrepresented groups in the National Science Foundation Materials Research Science and Engineering Center (NSF-MRSEC) program, an NSF-MRSEC booth was featured at the XXV International Materials Research Congress (IMRC) in Cancun, Mexico on August 14-19, 2016. In 2016, Dr. William Kung (NU-MRSEC, Director of Operations) and Dr. Michelle McCombs (Ohio State University MRSEC, Program Manager) led the MRSEC booth effort and organized booth-related logistics across all 21 MRSECs. In total, 117 IMRC attendees visited the NSF-MRSEC booth &#13;" title="NSF-MRSEC Booth at XXV International Materials Research Congress&#13;Cancun, Mexico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1559" y="3863083"/>
              <a:ext cx="3853524" cy="2321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To increase awareness, promote international collaboration, and broaden participation from traditionally underrepresented groups in the National Science Foundation Materials Research Science and Engineering Center (NSF-MRSEC) program, an NSF-MRSEC booth was featured at the XXV International Materials Research Congress (IMRC) in Cancun, Mexico on August 14-19, 2016. In 2016, Dr. William Kung (NU-MRSEC, Director of Operations) and Dr. Michelle McCombs (Ohio State University MRSEC, Program Manager) led the MRSEC booth effort and organized booth-related logistics across all 21 MRSECs. In total, 117 IMRC attendees visited the NSF-MRSEC booth &#13;" title="NSF-MRSEC Booth XXV International Materials Research Congress&#13;Cancun, Mexico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1559" y="1523578"/>
              <a:ext cx="3853524" cy="2339505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4500080" y="1513304"/>
            <a:ext cx="4006921" cy="47436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11888</TotalTime>
  <Words>115</Words>
  <Application>Microsoft Macintosh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News Gothic MT</vt:lpstr>
      <vt:lpstr>Wingdings 2</vt:lpstr>
      <vt:lpstr>Breeze</vt:lpstr>
      <vt:lpstr>NSF-MRSEC Booth @  XXV International Materials Research Congress Cancun, Mexico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Divya Abhat</cp:lastModifiedBy>
  <cp:revision>37</cp:revision>
  <cp:lastPrinted>2016-08-01T15:14:13Z</cp:lastPrinted>
  <dcterms:created xsi:type="dcterms:W3CDTF">2016-07-19T18:16:54Z</dcterms:created>
  <dcterms:modified xsi:type="dcterms:W3CDTF">2017-06-12T19:37:38Z</dcterms:modified>
  <cp:category/>
</cp:coreProperties>
</file>