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94650"/>
  </p:normalViewPr>
  <p:slideViewPr>
    <p:cSldViewPr snapToGrid="0" snapToObjects="1">
      <p:cViewPr varScale="1">
        <p:scale>
          <a:sx n="87" d="100"/>
          <a:sy n="87" d="100"/>
        </p:scale>
        <p:origin x="17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876" y="95292"/>
            <a:ext cx="5035964" cy="803867"/>
          </a:xfrm>
        </p:spPr>
        <p:txBody>
          <a:bodyPr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Harnessing </a:t>
            </a:r>
            <a:r>
              <a:rPr lang="en-US" sz="2200" b="1" dirty="0">
                <a:solidFill>
                  <a:schemeClr val="tx1"/>
                </a:solidFill>
              </a:rPr>
              <a:t>M</a:t>
            </a:r>
            <a:r>
              <a:rPr lang="en-US" sz="2200" b="1" dirty="0" smtClean="0">
                <a:solidFill>
                  <a:schemeClr val="tx1"/>
                </a:solidFill>
              </a:rPr>
              <a:t>ixed </a:t>
            </a:r>
            <a:r>
              <a:rPr lang="en-US" sz="2200" b="1" dirty="0">
                <a:solidFill>
                  <a:schemeClr val="tx1"/>
                </a:solidFill>
              </a:rPr>
              <a:t>A</a:t>
            </a:r>
            <a:r>
              <a:rPr lang="en-US" sz="2200" b="1" dirty="0" smtClean="0">
                <a:solidFill>
                  <a:schemeClr val="tx1"/>
                </a:solidFill>
              </a:rPr>
              <a:t>nion Materials for </a:t>
            </a:r>
            <a:r>
              <a:rPr lang="en-US" sz="2200" b="1" dirty="0">
                <a:solidFill>
                  <a:schemeClr val="tx1"/>
                </a:solidFill>
              </a:rPr>
              <a:t>N</a:t>
            </a:r>
            <a:r>
              <a:rPr lang="en-US" sz="2200" b="1" dirty="0" smtClean="0">
                <a:solidFill>
                  <a:schemeClr val="tx1"/>
                </a:solidFill>
              </a:rPr>
              <a:t>ovel Magnetic </a:t>
            </a:r>
            <a:r>
              <a:rPr lang="en-US" sz="2200" b="1" dirty="0">
                <a:solidFill>
                  <a:schemeClr val="tx1"/>
                </a:solidFill>
              </a:rPr>
              <a:t>P</a:t>
            </a:r>
            <a:r>
              <a:rPr lang="en-US" sz="2200" b="1" dirty="0" smtClean="0">
                <a:solidFill>
                  <a:schemeClr val="tx1"/>
                </a:solidFill>
              </a:rPr>
              <a:t>roperties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30366" y="1736021"/>
            <a:ext cx="4022531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Precise synthetic control of the local electronic structure of metal centers within materials offers the potential to </a:t>
            </a:r>
            <a:r>
              <a:rPr lang="en-US" sz="1400" dirty="0" smtClean="0"/>
              <a:t>realize </a:t>
            </a:r>
            <a:r>
              <a:rPr lang="en-US" sz="1400" dirty="0"/>
              <a:t>exotic physical properties. In particular, tuning the electronic structure of metal centers enables the creation of strongly correlated electron systems, enabling </a:t>
            </a:r>
            <a:r>
              <a:rPr lang="en-US" sz="1400" dirty="0" smtClean="0"/>
              <a:t>the exploration of fundamental </a:t>
            </a:r>
            <a:r>
              <a:rPr lang="en-US" sz="1400" dirty="0"/>
              <a:t>questions about magnetism and superconductivity. In a new seed project within the Northwestern University </a:t>
            </a:r>
            <a:r>
              <a:rPr lang="en-US" sz="1400" dirty="0" smtClean="0"/>
              <a:t>MRSEC, </a:t>
            </a:r>
            <a:r>
              <a:rPr lang="en-US" sz="1400" dirty="0" smtClean="0"/>
              <a:t>novel </a:t>
            </a:r>
            <a:r>
              <a:rPr lang="en-US" sz="1400" dirty="0" smtClean="0"/>
              <a:t>classes </a:t>
            </a:r>
            <a:r>
              <a:rPr lang="en-US" sz="1400" dirty="0"/>
              <a:t>of mixed anion </a:t>
            </a:r>
            <a:r>
              <a:rPr lang="en-US" sz="1400" dirty="0" smtClean="0"/>
              <a:t>materials are being synthesized in an effort to realize new correlated electron properties and related quantum phenomena. </a:t>
            </a:r>
            <a:r>
              <a:rPr lang="en-US" sz="1400" dirty="0"/>
              <a:t>One particular example is spin </a:t>
            </a:r>
            <a:r>
              <a:rPr lang="en-US" sz="1400" dirty="0" smtClean="0"/>
              <a:t>crossover, which occurs </a:t>
            </a:r>
            <a:r>
              <a:rPr lang="en-US" sz="1400" dirty="0"/>
              <a:t>when the repulsive electron pairing interaction is energetically balanced with the ligand field splitting. </a:t>
            </a:r>
            <a:r>
              <a:rPr lang="en-US" sz="1400" dirty="0" smtClean="0"/>
              <a:t>Therefore, tuning </a:t>
            </a:r>
            <a:r>
              <a:rPr lang="en-US" sz="1400" dirty="0"/>
              <a:t>the ligand field splitting </a:t>
            </a:r>
            <a:r>
              <a:rPr lang="en-US" sz="1400" dirty="0" smtClean="0"/>
              <a:t>hold promise for </a:t>
            </a:r>
            <a:r>
              <a:rPr lang="en-US" sz="1400" dirty="0"/>
              <a:t>the rational synthesis of solid-state spin crossover materials.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4412943" y="4988909"/>
            <a:ext cx="44224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/>
              <a:t>Mixed anion </a:t>
            </a:r>
            <a:r>
              <a:rPr lang="en-US" sz="1200" dirty="0" smtClean="0"/>
              <a:t>systems such as the oxynitride compound on the left </a:t>
            </a:r>
            <a:r>
              <a:rPr lang="en-US" sz="1200" dirty="0"/>
              <a:t>provide a rational pathway toward solid-state spin crossover </a:t>
            </a:r>
            <a:r>
              <a:rPr lang="en-US" sz="1200" dirty="0" smtClean="0"/>
              <a:t>materials that are inspired by analogous molecular systems such as the example on the right. </a:t>
            </a:r>
            <a:endParaRPr lang="en-US" sz="1200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278629" y="1698435"/>
            <a:ext cx="4682491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" name="Picture 12" descr="Mixed anion systems such as the oxynitride compound on the left provide a rational pathway toward solid-state spin crossover materials that are inspired by analogous molecular systems such as the example on the right." title="Harnessing Mixed Anion Materials for Novel Magnetic Properties">
            <a:extLst>
              <a:ext uri="{FF2B5EF4-FFF2-40B4-BE49-F238E27FC236}">
                <a16:creationId xmlns="" xmlns:a16="http://schemas.microsoft.com/office/drawing/2014/main" id="{6F2E8184-FDAA-3741-9EE4-354804A8DB8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2" r="33316"/>
          <a:stretch/>
        </p:blipFill>
        <p:spPr bwMode="auto">
          <a:xfrm>
            <a:off x="4412943" y="1819325"/>
            <a:ext cx="4422445" cy="30623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Seed Research, Northwestern </a:t>
            </a:r>
            <a:r>
              <a:rPr lang="en-US" sz="1400" b="1" dirty="0">
                <a:solidFill>
                  <a:schemeClr val="bg1"/>
                </a:solidFill>
              </a:rPr>
              <a:t>University MRSEC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11711</TotalTime>
  <Words>181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Harnessing Mixed Anion Materials for Novel Magnetic Properties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37</cp:revision>
  <cp:lastPrinted>2016-08-01T15:14:13Z</cp:lastPrinted>
  <dcterms:created xsi:type="dcterms:W3CDTF">2016-07-19T18:16:54Z</dcterms:created>
  <dcterms:modified xsi:type="dcterms:W3CDTF">2018-05-02T05:59:35Z</dcterms:modified>
  <cp:category/>
</cp:coreProperties>
</file>