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9" autoAdjust="0"/>
    <p:restoredTop sz="94674"/>
  </p:normalViewPr>
  <p:slideViewPr>
    <p:cSldViewPr snapToGrid="0" snapToObjects="1">
      <p:cViewPr varScale="1">
        <p:scale>
          <a:sx n="124" d="100"/>
          <a:sy n="124" d="100"/>
        </p:scale>
        <p:origin x="1824"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5/15/20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5/15/20</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dirty="0"/>
          </a:p>
        </p:txBody>
      </p:sp>
      <p:pic>
        <p:nvPicPr>
          <p:cNvPr id="7" name="Picture 6" descr="DMR Templates BMAT.jp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384" y="81036"/>
            <a:ext cx="5797964" cy="803867"/>
          </a:xfrm>
        </p:spPr>
        <p:txBody>
          <a:bodyPr anchor="ctr"/>
          <a:lstStyle/>
          <a:p>
            <a:pPr algn="ctr"/>
            <a:r>
              <a:rPr lang="en-US" sz="2200" b="1" dirty="0">
                <a:solidFill>
                  <a:schemeClr val="tx1"/>
                </a:solidFill>
              </a:rPr>
              <a:t>Northwestern Prison Education Program</a:t>
            </a:r>
          </a:p>
        </p:txBody>
      </p:sp>
      <p:sp>
        <p:nvSpPr>
          <p:cNvPr id="7" name="Rectangle 6"/>
          <p:cNvSpPr/>
          <p:nvPr/>
        </p:nvSpPr>
        <p:spPr>
          <a:xfrm>
            <a:off x="4331707" y="1091604"/>
            <a:ext cx="4772965" cy="307777"/>
          </a:xfrm>
          <a:prstGeom prst="rect">
            <a:avLst/>
          </a:prstGeom>
        </p:spPr>
        <p:txBody>
          <a:bodyPr wrap="square" anchor="ctr">
            <a:spAutoFit/>
          </a:bodyPr>
          <a:lstStyle/>
          <a:p>
            <a:pPr algn="ctr"/>
            <a:r>
              <a:rPr lang="en-US" sz="1400" b="1" dirty="0">
                <a:solidFill>
                  <a:schemeClr val="bg1"/>
                </a:solidFill>
                <a:latin typeface="Arial" panose="020B0604020202020204" pitchFamily="34" charset="0"/>
                <a:cs typeface="Arial" panose="020B0604020202020204" pitchFamily="34" charset="0"/>
              </a:rPr>
              <a:t>Education/Outreach, Northwestern University MRSEC</a:t>
            </a:r>
          </a:p>
        </p:txBody>
      </p:sp>
      <p:sp>
        <p:nvSpPr>
          <p:cNvPr id="8" name="Rectangle 7"/>
          <p:cNvSpPr/>
          <p:nvPr/>
        </p:nvSpPr>
        <p:spPr>
          <a:xfrm>
            <a:off x="152400" y="300752"/>
            <a:ext cx="2759824" cy="369332"/>
          </a:xfrm>
          <a:prstGeom prst="rect">
            <a:avLst/>
          </a:prstGeom>
        </p:spPr>
        <p:txBody>
          <a:bodyPr wrap="square" anchor="ctr">
            <a:spAutoFit/>
          </a:bodyPr>
          <a:lstStyle/>
          <a:p>
            <a:r>
              <a:rPr lang="en-US" b="1" dirty="0">
                <a:solidFill>
                  <a:schemeClr val="bg1"/>
                </a:solidFill>
              </a:rPr>
              <a:t>NSF DMR-1720139</a:t>
            </a:r>
          </a:p>
        </p:txBody>
      </p:sp>
      <p:sp>
        <p:nvSpPr>
          <p:cNvPr id="9" name="Text Box 28"/>
          <p:cNvSpPr txBox="1">
            <a:spLocks noChangeArrowheads="1"/>
          </p:cNvSpPr>
          <p:nvPr/>
        </p:nvSpPr>
        <p:spPr bwMode="auto">
          <a:xfrm>
            <a:off x="255007" y="1808250"/>
            <a:ext cx="40767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300" dirty="0"/>
              <a:t>The Northwestern Prison Education Program (NPEP) is an initiative to provide a high-quality liberal arts and STEM education to incarcerated students in Illinois in partnership with Oakton Community College and the Illinois Department of Corrections (IDOC). Responding to the crisis of mass incarceration, NPEP fills a vital need by being the only degree-granting program in the State of Illinois with a full liberal arts curriculum including STEM courses for incarcerated students. NPEP is also the only postsecondary prison education program in the State of Illinois that accepts applications from facilities throughout the state, including maximum-security prisons. In this manner, NPEP achieves statewide impact, ultimately increasing the likelihood of successful rehabilitation and reincorporation into society upon release. The Northwestern University MRSEC supports three NPEP courses including a STEM laboratory section at the Stateville Correctional Center. </a:t>
            </a:r>
          </a:p>
        </p:txBody>
      </p:sp>
      <p:sp>
        <p:nvSpPr>
          <p:cNvPr id="11" name="Rectangle 37"/>
          <p:cNvSpPr>
            <a:spLocks noChangeArrowheads="1"/>
          </p:cNvSpPr>
          <p:nvPr/>
        </p:nvSpPr>
        <p:spPr bwMode="auto">
          <a:xfrm>
            <a:off x="4667250" y="1727886"/>
            <a:ext cx="4076700" cy="41737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5" name="TextBox 4">
            <a:extLst>
              <a:ext uri="{FF2B5EF4-FFF2-40B4-BE49-F238E27FC236}">
                <a16:creationId xmlns:a16="http://schemas.microsoft.com/office/drawing/2014/main" id="{8FA7E95D-0205-EC42-BC50-DEDBF5FB1106}"/>
              </a:ext>
            </a:extLst>
          </p:cNvPr>
          <p:cNvSpPr txBox="1"/>
          <p:nvPr/>
        </p:nvSpPr>
        <p:spPr>
          <a:xfrm>
            <a:off x="4706162" y="4445735"/>
            <a:ext cx="3998876" cy="1384995"/>
          </a:xfrm>
          <a:prstGeom prst="rect">
            <a:avLst/>
          </a:prstGeom>
          <a:noFill/>
        </p:spPr>
        <p:txBody>
          <a:bodyPr wrap="square" rtlCol="0">
            <a:spAutoFit/>
          </a:bodyPr>
          <a:lstStyle/>
          <a:p>
            <a:pPr algn="just"/>
            <a:r>
              <a:rPr lang="en-US" sz="1200" dirty="0">
                <a:latin typeface="Arial" panose="020B0604020202020204" pitchFamily="34" charset="0"/>
                <a:cs typeface="Arial" panose="020B0604020202020204" pitchFamily="34" charset="0"/>
              </a:rPr>
              <a:t>The Northwestern Prison Education Program (NPEP) offers chemistry, mathematics, and biology courses at the Stateville Correctional Center, which is a maximum-security prison in Crest Hill, Illinois.  By providing a full liberal arts and STEM postsecondary curriculum, NPEP</a:t>
            </a:r>
            <a:r>
              <a:rPr lang="en-US" sz="1200" dirty="0"/>
              <a:t> increases the likelihood of successful rehabilitation and reincorporation into society upon release.</a:t>
            </a:r>
            <a:endParaRPr lang="en-US" sz="1200" dirty="0">
              <a:latin typeface="Arial" panose="020B0604020202020204" pitchFamily="34" charset="0"/>
              <a:cs typeface="Arial" panose="020B0604020202020204" pitchFamily="34" charset="0"/>
            </a:endParaRPr>
          </a:p>
        </p:txBody>
      </p:sp>
      <p:sp>
        <p:nvSpPr>
          <p:cNvPr id="10" name="Rectangle 9"/>
          <p:cNvSpPr/>
          <p:nvPr/>
        </p:nvSpPr>
        <p:spPr>
          <a:xfrm>
            <a:off x="120092" y="735526"/>
            <a:ext cx="773017" cy="338554"/>
          </a:xfrm>
          <a:prstGeom prst="rect">
            <a:avLst/>
          </a:prstGeom>
        </p:spPr>
        <p:txBody>
          <a:bodyPr wrap="square" anchor="ctr">
            <a:spAutoFit/>
          </a:bodyPr>
          <a:lstStyle/>
          <a:p>
            <a:r>
              <a:rPr lang="en-US" sz="1600" b="1" dirty="0">
                <a:solidFill>
                  <a:srgbClr val="002060"/>
                </a:solidFill>
              </a:rPr>
              <a:t>2020</a:t>
            </a:r>
          </a:p>
        </p:txBody>
      </p:sp>
      <p:pic>
        <p:nvPicPr>
          <p:cNvPr id="3" name="Picture 2" descr="The Northwestern Prison Education Program (NPEP) offers chemistry, mathematics, and biology courses at the Stateville Correctional Center, which is a maximum-security prison in Crest Hill, Illinois.  By providing a full liberal arts and STEM postsecondary curriculum, NPEP increases the likelihood of successful rehabilitation and reincorporation into society upon release." title="Northwestern Prison Education Program"/>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45315" y="1802562"/>
            <a:ext cx="3920570" cy="2613713"/>
          </a:xfrm>
          <a:prstGeom prst="rect">
            <a:avLst/>
          </a:prstGeom>
        </p:spPr>
      </p:pic>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11725</TotalTime>
  <Words>218</Words>
  <Application>Microsoft Macintosh PowerPoint</Application>
  <PresentationFormat>On-screen Show (4:3)</PresentationFormat>
  <Paragraphs>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News Gothic MT</vt:lpstr>
      <vt:lpstr>Wingdings 2</vt:lpstr>
      <vt:lpstr>Breeze</vt:lpstr>
      <vt:lpstr>Northwestern Prison Education Program</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William Y Kung</cp:lastModifiedBy>
  <cp:revision>29</cp:revision>
  <cp:lastPrinted>2016-08-01T15:14:13Z</cp:lastPrinted>
  <dcterms:created xsi:type="dcterms:W3CDTF">2016-07-19T18:16:54Z</dcterms:created>
  <dcterms:modified xsi:type="dcterms:W3CDTF">2020-05-15T13:37:56Z</dcterms:modified>
  <cp:category/>
</cp:coreProperties>
</file>