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0" r:id="rId4"/>
    <p:sldId id="257" r:id="rId5"/>
    <p:sldId id="258" r:id="rId6"/>
    <p:sldId id="259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84109" autoAdjust="0"/>
  </p:normalViewPr>
  <p:slideViewPr>
    <p:cSldViewPr snapToGrid="0" snapToObjects="1">
      <p:cViewPr varScale="1">
        <p:scale>
          <a:sx n="124" d="100"/>
          <a:sy n="124" d="100"/>
        </p:scale>
        <p:origin x="1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923D-52D5-4CA7-9E67-54CF546A7A88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12B6-A471-439A-8F82-8CB6C0C8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8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Methodology – Introducing the PREM FRAMEWORK: a schematic allowing to describe all PREMs, regarding of their starting point, i.e. the research capacity and diversity efforts.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2B6-A471-439A-8F82-8CB6C0C8A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2B6-A471-439A-8F82-8CB6C0C8A7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Methodology – Introducing the PREM FRAMEWORK: a schematic allowing to describe all PREMs, regarding of their starting point, i.e. the research capacity and diversity efforts.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2B6-A471-439A-8F82-8CB6C0C8A7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2542-F4F8-964E-B61E-268A4324E44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A3C94-E902-6E46-A423-60700485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5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 AND MRSEC DIRECTORS MEETING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Alexandria, October 2017</a:t>
            </a:r>
          </a:p>
        </p:txBody>
      </p:sp>
    </p:spTree>
    <p:extLst>
      <p:ext uri="{BB962C8B-B14F-4D97-AF65-F5344CB8AC3E}">
        <p14:creationId xmlns:p14="http://schemas.microsoft.com/office/powerpoint/2010/main" val="2884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DED0-F7BC-4B6A-81E6-9F542B02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84F5A-6818-418C-86A0-7B7BEFA8F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E6C94-9CF8-4C0A-B16A-55923468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6" y="121748"/>
            <a:ext cx="8636843" cy="59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4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7E51-5017-44D3-B065-2F4786F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753308"/>
          </a:xfrm>
        </p:spPr>
        <p:txBody>
          <a:bodyPr/>
          <a:lstStyle/>
          <a:p>
            <a:r>
              <a:rPr lang="en-US" dirty="0"/>
              <a:t>Expectation in PREM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70690-D142-46F8-A1EB-5B8AB8BB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67328"/>
            <a:ext cx="7886700" cy="2422323"/>
          </a:xfrm>
        </p:spPr>
        <p:txBody>
          <a:bodyPr>
            <a:normAutofit/>
          </a:bodyPr>
          <a:lstStyle/>
          <a:p>
            <a:r>
              <a:rPr lang="en-US" sz="3200" dirty="0"/>
              <a:t>Increase diversity through Materials Research. </a:t>
            </a:r>
          </a:p>
        </p:txBody>
      </p:sp>
    </p:spTree>
    <p:extLst>
      <p:ext uri="{BB962C8B-B14F-4D97-AF65-F5344CB8AC3E}">
        <p14:creationId xmlns:p14="http://schemas.microsoft.com/office/powerpoint/2010/main" val="211293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DED0-F7BC-4B6A-81E6-9F542B02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84F5A-6818-418C-86A0-7B7BEFA8F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E6C94-9CF8-4C0A-B16A-55923468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6" y="121748"/>
            <a:ext cx="8636843" cy="59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4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94E95-F39B-4CE0-8663-481C497F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63176"/>
            <a:ext cx="7886700" cy="970586"/>
          </a:xfrm>
        </p:spPr>
        <p:txBody>
          <a:bodyPr>
            <a:noAutofit/>
          </a:bodyPr>
          <a:lstStyle/>
          <a:p>
            <a:r>
              <a:rPr lang="en-US" sz="3200" dirty="0"/>
              <a:t>The PREM Pathway maps the evolution of diversity efforts. </a:t>
            </a:r>
          </a:p>
          <a:p>
            <a:r>
              <a:rPr lang="en-US" sz="3200" dirty="0"/>
              <a:t>Each Partnership context is defined by an initial point along the Pathway.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64177-033E-4A3E-809A-1F199C92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4" y="1582260"/>
            <a:ext cx="8925026" cy="2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D187-0D02-46DE-B8F9-FE37B6D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641646"/>
            <a:ext cx="7886700" cy="440074"/>
          </a:xfrm>
        </p:spPr>
        <p:txBody>
          <a:bodyPr>
            <a:noAutofit/>
          </a:bodyPr>
          <a:lstStyle/>
          <a:p>
            <a:r>
              <a:rPr lang="en-US" sz="4000" dirty="0"/>
              <a:t>The Partnership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94E95-F39B-4CE0-8663-481C497F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14370"/>
            <a:ext cx="7886700" cy="1275281"/>
          </a:xfrm>
        </p:spPr>
        <p:txBody>
          <a:bodyPr>
            <a:normAutofit/>
          </a:bodyPr>
          <a:lstStyle/>
          <a:p>
            <a:r>
              <a:rPr lang="en-US" sz="3200" dirty="0"/>
              <a:t>The Partnership is formed by MSI and DMR Centers and Facilities.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CE343-F3F7-42FD-A0BC-A6BF1556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01" y="2152807"/>
            <a:ext cx="6447619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D187-0D02-46DE-B8F9-FE37B6D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641646"/>
            <a:ext cx="7886700" cy="440074"/>
          </a:xfrm>
        </p:spPr>
        <p:txBody>
          <a:bodyPr>
            <a:noAutofit/>
          </a:bodyPr>
          <a:lstStyle/>
          <a:p>
            <a:r>
              <a:rPr lang="en-US" sz="4000" dirty="0"/>
              <a:t>The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94E95-F39B-4CE0-8663-481C497F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94960"/>
            <a:ext cx="7886700" cy="1662490"/>
          </a:xfrm>
        </p:spPr>
        <p:txBody>
          <a:bodyPr>
            <a:normAutofit/>
          </a:bodyPr>
          <a:lstStyle/>
          <a:p>
            <a:r>
              <a:rPr lang="en-US" sz="3200" dirty="0"/>
              <a:t>The Partnership designs adequate research and education Elements to propel participants through the Pathway.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34A7A-0EE3-4F33-93FA-DF57B95B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2" y="2604879"/>
            <a:ext cx="8560693" cy="1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8C32-72AD-4C6E-9BF9-18F8381C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438B1-D2E1-4EBD-9B8D-A4D3302E6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Increased diversity and research &amp; education output.</a:t>
            </a:r>
          </a:p>
        </p:txBody>
      </p:sp>
    </p:spTree>
    <p:extLst>
      <p:ext uri="{BB962C8B-B14F-4D97-AF65-F5344CB8AC3E}">
        <p14:creationId xmlns:p14="http://schemas.microsoft.com/office/powerpoint/2010/main" val="370559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1007-0A00-47F3-8543-8C0D2916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80930"/>
            <a:ext cx="7886700" cy="614820"/>
          </a:xfrm>
        </p:spPr>
        <p:txBody>
          <a:bodyPr>
            <a:noAutofit/>
          </a:bodyPr>
          <a:lstStyle/>
          <a:p>
            <a:r>
              <a:rPr lang="en-US" sz="4000" dirty="0"/>
              <a:t>Evaluation/Assessment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69F20-4AB9-41DC-A323-32D47E57B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33551"/>
            <a:ext cx="7886700" cy="397064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The importance of context: it sets up the criteria for evaluation.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variety of initial contexts in terms of research capacity and position on the Pathway can lead to very successful PREMs: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UT El Paso  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UPR </a:t>
            </a:r>
            <a:r>
              <a:rPr lang="en-US" sz="1800" dirty="0" err="1"/>
              <a:t>Humacao</a:t>
            </a:r>
            <a:r>
              <a:rPr lang="en-US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An initial description in the proposal will be further refined upon award.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Questions to consider: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Where are we now?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How can we contribute to the Pathway?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Where are we going to be in 6 years?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How are we going to get there?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386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6FFB-D5FA-41DC-97CD-E52D9A3F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31569"/>
            <a:ext cx="2791341" cy="42753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Current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83A4-3601-489F-8EE5-21A2005D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628" y="1749549"/>
            <a:ext cx="4388788" cy="471272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 6 year award.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PREM Framework as a common platform where to map all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Student/faculty exchange plan between partners as well as </a:t>
            </a:r>
            <a:r>
              <a:rPr lang="en-US" sz="1600" u="sng" dirty="0"/>
              <a:t>student mentoring- </a:t>
            </a:r>
            <a:r>
              <a:rPr lang="en-US" sz="1600" dirty="0"/>
              <a:t>mandatory.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Project Description page limit- 28 pages.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Native American-serving non-Tribal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partnering institution Co-PI to be the Director of the Division of Materials Research (DMR)-supported center or facility</a:t>
            </a:r>
            <a:r>
              <a:rPr lang="en-US" sz="1600" i="1" dirty="0"/>
              <a:t>. 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Detailed DMR Centers and Facilities.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Research and education partnership contributing to increase the quantity and quality of research and education at the minority-serving institution.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Existing or recently identified common interests.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Partnership Context-Multiplicity of starting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Flexibility in evaluation and assessment plans in diversity and scientific output.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Plans to evaluate diversity enhancement in the partner institution.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49EF21-9DA9-4C65-A3F6-718B249975F9}"/>
              </a:ext>
            </a:extLst>
          </p:cNvPr>
          <p:cNvSpPr txBox="1">
            <a:spLocks/>
          </p:cNvSpPr>
          <p:nvPr/>
        </p:nvSpPr>
        <p:spPr>
          <a:xfrm>
            <a:off x="4719638" y="1231182"/>
            <a:ext cx="2791341" cy="427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Previous</a:t>
            </a:r>
          </a:p>
        </p:txBody>
      </p:sp>
      <p:sp>
        <p:nvSpPr>
          <p:cNvPr id="9" name="Text Placeholder 2">
            <a:extLst/>
          </p:cNvPr>
          <p:cNvSpPr txBox="1">
            <a:spLocks/>
          </p:cNvSpPr>
          <p:nvPr/>
        </p:nvSpPr>
        <p:spPr>
          <a:xfrm>
            <a:off x="4851311" y="1746566"/>
            <a:ext cx="4388788" cy="419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5 year award.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Multiple descriptions due to the rich PREM landscape.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Student/faculty exchange plan between partners as well as student mentoring.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Project Description page limit- 20 pages.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35325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BD060BE-B162-7141-B3C7-6D83D1F8F0AF}" vid="{4B804D5D-1EF1-B141-9F51-D34DC28A41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DMF_PP_Powerpoint</Template>
  <TotalTime>153</TotalTime>
  <Words>339</Words>
  <Application>Microsoft Office PowerPoint</Application>
  <PresentationFormat>On-screen Show (4:3)</PresentationFormat>
  <Paragraphs>50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Theme1</vt:lpstr>
      <vt:lpstr>PREM AND MRSEC DIRECTORS MEETING</vt:lpstr>
      <vt:lpstr>Expectation in PREM</vt:lpstr>
      <vt:lpstr>PowerPoint Presentation</vt:lpstr>
      <vt:lpstr>PowerPoint Presentation</vt:lpstr>
      <vt:lpstr>The Partnership</vt:lpstr>
      <vt:lpstr>The Elements</vt:lpstr>
      <vt:lpstr>Outcome</vt:lpstr>
      <vt:lpstr>Evaluation/Assessment</vt:lpstr>
      <vt:lpstr>Current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De Lisa C. (Contractor)</dc:creator>
  <cp:lastModifiedBy>Eva Campo</cp:lastModifiedBy>
  <cp:revision>24</cp:revision>
  <dcterms:created xsi:type="dcterms:W3CDTF">2017-09-26T18:26:47Z</dcterms:created>
  <dcterms:modified xsi:type="dcterms:W3CDTF">2017-10-10T10:51:16Z</dcterms:modified>
</cp:coreProperties>
</file>