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94" r:id="rId2"/>
    <p:sldId id="695" r:id="rId3"/>
    <p:sldId id="696" r:id="rId4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51D"/>
    <a:srgbClr val="FF0000"/>
    <a:srgbClr val="000099"/>
    <a:srgbClr val="3232C8"/>
    <a:srgbClr val="006400"/>
    <a:srgbClr val="B11135"/>
    <a:srgbClr val="A4091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900" autoAdjust="0"/>
  </p:normalViewPr>
  <p:slideViewPr>
    <p:cSldViewPr>
      <p:cViewPr varScale="1">
        <p:scale>
          <a:sx n="52" d="100"/>
          <a:sy n="52" d="100"/>
        </p:scale>
        <p:origin x="-177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62" tIns="44481" rIns="88962" bIns="4448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62" tIns="44481" rIns="88962" bIns="444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62" tIns="44481" rIns="88962" bIns="4448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62" tIns="44481" rIns="88962" bIns="444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F4B547-F688-4AE1-8C9A-2A401342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1" tIns="47021" rIns="94041" bIns="47021" numCol="1" anchor="t" anchorCtr="0" compatLnSpc="1">
            <a:prstTxWarp prst="textNoShape">
              <a:avLst/>
            </a:prstTxWarp>
          </a:bodyPr>
          <a:lstStyle>
            <a:lvl1pPr defTabSz="940588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18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1" tIns="47021" rIns="94041" bIns="47021" numCol="1" anchor="t" anchorCtr="0" compatLnSpc="1">
            <a:prstTxWarp prst="textNoShape">
              <a:avLst/>
            </a:prstTxWarp>
          </a:bodyPr>
          <a:lstStyle>
            <a:lvl1pPr algn="r" defTabSz="940588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1" tIns="47021" rIns="94041" bIns="4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18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1" tIns="47021" rIns="94041" bIns="47021" numCol="1" anchor="b" anchorCtr="0" compatLnSpc="1">
            <a:prstTxWarp prst="textNoShape">
              <a:avLst/>
            </a:prstTxWarp>
          </a:bodyPr>
          <a:lstStyle>
            <a:lvl1pPr defTabSz="940588" eaLnBrk="0" hangingPunct="0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4288"/>
            <a:ext cx="30718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1" tIns="47021" rIns="94041" bIns="47021" numCol="1" anchor="b" anchorCtr="0" compatLnSpc="1">
            <a:prstTxWarp prst="textNoShape">
              <a:avLst/>
            </a:prstTxWarp>
          </a:bodyPr>
          <a:lstStyle>
            <a:lvl1pPr algn="r" defTabSz="940588" eaLnBrk="0" hangingPunct="0">
              <a:defRPr sz="1300"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06B52FC-7C86-47C0-8047-1313E23B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3AC653A-9F11-4583-8193-B29D543BA75E}" type="slidenum">
              <a:rPr lang="en-US" smtClean="0">
                <a:latin typeface="Times" pitchFamily="18" charset="0"/>
                <a:ea typeface="ＭＳ Ｐゴシック"/>
                <a:cs typeface="ＭＳ Ｐゴシック"/>
              </a:rPr>
              <a:pPr defTabSz="939800"/>
              <a:t>1</a:t>
            </a:fld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77800"/>
            <a:ext cx="196215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800"/>
            <a:ext cx="573405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A4091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76200" y="6096000"/>
            <a:ext cx="9372600" cy="549275"/>
          </a:xfrm>
          <a:prstGeom prst="rect">
            <a:avLst/>
          </a:prstGeom>
          <a:solidFill>
            <a:srgbClr val="595959"/>
          </a:solidFill>
          <a:ln w="0">
            <a:solidFill>
              <a:srgbClr val="595959"/>
            </a:solidFill>
            <a:round/>
            <a:headEnd/>
            <a:tailEnd/>
          </a:ln>
          <a:effectLst>
            <a:outerShdw dist="25401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Times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7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Box 8"/>
          <p:cNvSpPr txBox="1">
            <a:spLocks noChangeArrowheads="1"/>
          </p:cNvSpPr>
          <p:nvPr userDrawn="1"/>
        </p:nvSpPr>
        <p:spPr bwMode="auto">
          <a:xfrm>
            <a:off x="9220200" y="53594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1" name="Picture 4" descr="CEMRlogo_Matt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635000" y="5257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514600" y="6126480"/>
            <a:ext cx="472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spc="200" dirty="0">
                <a:solidFill>
                  <a:schemeClr val="bg1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Times" charset="0"/>
                <a:ea typeface="ＭＳ Ｐゴシック" charset="0"/>
                <a:cs typeface="Arial" charset="0"/>
              </a:rPr>
              <a:t>THE UNIVERSITY OF UTAH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spc="14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4091F"/>
        </a:buClr>
        <a:buFont typeface="Arial" charset="0"/>
        <a:buChar char="●"/>
        <a:defRPr sz="22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11135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11135"/>
        </a:buClr>
        <a:buFont typeface="Arial" charset="0"/>
        <a:buChar char="●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11135"/>
        </a:buClr>
        <a:buFont typeface="Arial" charset="0"/>
        <a:buChar char="●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11135"/>
        </a:buClr>
        <a:buFont typeface="Arial" charset="0"/>
        <a:buChar char="●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●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12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5438775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9750" y="838200"/>
            <a:ext cx="7954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CEMRI Director – </a:t>
            </a:r>
            <a:r>
              <a:rPr lang="en-US" sz="2000" b="1">
                <a:solidFill>
                  <a:srgbClr val="3232C8"/>
                </a:solidFill>
                <a:latin typeface="Arial" charset="0"/>
              </a:rPr>
              <a:t>Anil Virkar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, Associate Director – </a:t>
            </a:r>
            <a:r>
              <a:rPr lang="en-US" sz="2000" b="1">
                <a:solidFill>
                  <a:srgbClr val="3232C8"/>
                </a:solidFill>
                <a:latin typeface="Arial" charset="0"/>
              </a:rPr>
              <a:t>Valy Vardeny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IRG1 (Plasmonics) – </a:t>
            </a:r>
            <a:r>
              <a:rPr lang="en-US" sz="2000" b="1">
                <a:solidFill>
                  <a:srgbClr val="3232C8"/>
                </a:solidFill>
                <a:latin typeface="Arial" charset="0"/>
              </a:rPr>
              <a:t>Ajay Nahata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, IRG2 (Spintronics) – </a:t>
            </a:r>
            <a:r>
              <a:rPr lang="en-US" sz="2000" b="1">
                <a:solidFill>
                  <a:srgbClr val="3232C8"/>
                </a:solidFill>
                <a:latin typeface="Arial" charset="0"/>
              </a:rPr>
              <a:t>Brian Saam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Education/Outreach – </a:t>
            </a:r>
            <a:r>
              <a:rPr lang="en-US" sz="2000" b="1">
                <a:solidFill>
                  <a:srgbClr val="3232C8"/>
                </a:solidFill>
                <a:latin typeface="Arial" charset="0"/>
              </a:rPr>
              <a:t>Debra Mascaro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12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4338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1600200"/>
            <a:ext cx="47720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143000" y="914400"/>
            <a:ext cx="200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Plasmonics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791200" y="99060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Spintronics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12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7200" y="144780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●"/>
            </a:pPr>
            <a:endParaRPr lang="en-US" sz="2200" b="1">
              <a:solidFill>
                <a:srgbClr val="000000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ecome an international leader in Plasmonics and Organic Spintronics research and education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	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rain the next generation of scientists and engineers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reate curiosity and excitement in Science and Engineering among the nation’s youth</a:t>
            </a:r>
            <a:endParaRPr lang="en-US" sz="2000" b="1">
              <a:solidFill>
                <a:srgbClr val="000000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ttract the brightest students and researchers from all diverse segments of society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A4091F"/>
              </a:buClr>
              <a:buFont typeface="Arial" charset="0"/>
              <a:buNone/>
            </a:pPr>
            <a:r>
              <a:rPr lang="en-US" sz="2000">
                <a:latin typeface="Arial" charset="0"/>
              </a:rPr>
              <a:t>	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812925" y="903288"/>
            <a:ext cx="538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Vision and Mission of the CEMRI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 Partnership">
  <a:themeElements>
    <a:clrScheme name="">
      <a:dk1>
        <a:srgbClr val="000000"/>
      </a:dk1>
      <a:lt1>
        <a:srgbClr val="FFFFFF"/>
      </a:lt1>
      <a:dk2>
        <a:srgbClr val="3232C8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W Partnershi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W Partnershi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 Partnershi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 Partnershi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 Partnershi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 Partnershi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 Partnershi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 Partnershi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13143</TotalTime>
  <Words>72</Words>
  <Application>Microsoft Office PowerPoint</Application>
  <PresentationFormat>On-screen Show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</vt:lpstr>
      <vt:lpstr>ＭＳ Ｐゴシック</vt:lpstr>
      <vt:lpstr>Arial</vt:lpstr>
      <vt:lpstr>SW Partnership</vt:lpstr>
      <vt:lpstr>Slide 1</vt:lpstr>
      <vt:lpstr>Slide 2</vt:lpstr>
      <vt:lpstr>Slide 3</vt:lpstr>
    </vt:vector>
  </TitlesOfParts>
  <Company>New Mexico Institute of Mining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Mineralization in the Southwest Region</dc:title>
  <dc:creator>Brian McPherson</dc:creator>
  <cp:lastModifiedBy>Virkar</cp:lastModifiedBy>
  <cp:revision>440</cp:revision>
  <cp:lastPrinted>2007-04-19T02:59:49Z</cp:lastPrinted>
  <dcterms:created xsi:type="dcterms:W3CDTF">2011-05-20T18:53:42Z</dcterms:created>
  <dcterms:modified xsi:type="dcterms:W3CDTF">2011-10-26T10:09:31Z</dcterms:modified>
</cp:coreProperties>
</file>