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ABF3C3"/>
    <a:srgbClr val="CCCCFF"/>
    <a:srgbClr val="FFFF00"/>
    <a:srgbClr val="FFCC00"/>
    <a:srgbClr val="3366FF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1088" autoAdjust="0"/>
  </p:normalViewPr>
  <p:slideViewPr>
    <p:cSldViewPr showGuides="1">
      <p:cViewPr varScale="1">
        <p:scale>
          <a:sx n="121" d="100"/>
          <a:sy n="121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19B1B241-5C7D-8847-9466-E90E5BB92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6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1" charset="0"/>
              </a:rPr>
              <a:t>Technical Explanation if needed</a:t>
            </a:r>
            <a:endParaRPr lang="en-US" dirty="0">
              <a:latin typeface="Arial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2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89969" y="3045085"/>
            <a:ext cx="7663431" cy="285089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7681" y="2911928"/>
            <a:ext cx="7902394" cy="3050721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286000" y="6299200"/>
            <a:ext cx="4495800" cy="30777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399"/>
            <a:ext cx="9144000" cy="577967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 anchor="ctr" anchorCtr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Video Archives of Outreach Presentations</a:t>
            </a:r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R.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McGhie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M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Licurse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8600" y="838088"/>
            <a:ext cx="8610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To increase our online presence, we are recording nearly all outreach presentations and making them available on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our website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(www.lrsm.upenn.edu/outreach/videos). These include Science Cafes, PREM seminars (given usually in Spanish), and various other events.</a:t>
            </a:r>
          </a:p>
          <a:p>
            <a:pPr algn="just" eaLnBrk="0" hangingPunct="0">
              <a:spcAft>
                <a:spcPts val="600"/>
              </a:spcAft>
            </a:pP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One example is shown in the bottom left in which Professor Arjun </a:t>
            </a:r>
            <a:r>
              <a:rPr lang="en-US" sz="1400" dirty="0" err="1" smtClean="0">
                <a:solidFill>
                  <a:srgbClr val="FFFFFF"/>
                </a:solidFill>
                <a:latin typeface="+mj-lt"/>
              </a:rPr>
              <a:t>Yodh’s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 talk at an event celebrating the 2015 International Year of Light. This talk was given for a collaboration with </a:t>
            </a:r>
            <a:r>
              <a:rPr lang="en-US" sz="1400" dirty="0">
                <a:solidFill>
                  <a:schemeClr val="bg1"/>
                </a:solidFill>
              </a:rPr>
              <a:t>The Franklin Institute &amp; </a:t>
            </a:r>
            <a:r>
              <a:rPr lang="en-US" sz="1400" dirty="0" smtClean="0">
                <a:solidFill>
                  <a:schemeClr val="bg1"/>
                </a:solidFill>
              </a:rPr>
              <a:t>PI-Philly and has been played 123 times since it was uploaded; likewise we have statistics on all other videos, giving us a new means of feedback for our chosen topics and programs. Currently we </a:t>
            </a:r>
            <a:r>
              <a:rPr lang="en-US" sz="1400" dirty="0" smtClean="0">
                <a:solidFill>
                  <a:srgbClr val="FFFFFF"/>
                </a:solidFill>
              </a:rPr>
              <a:t>have </a:t>
            </a:r>
            <a:r>
              <a:rPr lang="en-US" sz="1400" dirty="0">
                <a:solidFill>
                  <a:srgbClr val="FFFFFF"/>
                </a:solidFill>
              </a:rPr>
              <a:t>68 total videos</a:t>
            </a:r>
            <a:r>
              <a:rPr lang="en-US" sz="1400" dirty="0" smtClean="0">
                <a:solidFill>
                  <a:srgbClr val="FFFFFF"/>
                </a:solidFill>
              </a:rPr>
              <a:t>, which accounted for 16,200 loads </a:t>
            </a:r>
            <a:r>
              <a:rPr lang="en-US" sz="1400" dirty="0">
                <a:solidFill>
                  <a:srgbClr val="FFFFFF"/>
                </a:solidFill>
              </a:rPr>
              <a:t>and 952 </a:t>
            </a:r>
            <a:r>
              <a:rPr lang="en-US" sz="1400" dirty="0" smtClean="0">
                <a:solidFill>
                  <a:srgbClr val="FFFFFF"/>
                </a:solidFill>
              </a:rPr>
              <a:t>plays (an analytics snapshot is shown in the bottom right).</a:t>
            </a:r>
            <a:endParaRPr lang="en-US" sz="1400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2971898"/>
            <a:ext cx="7696200" cy="2857402"/>
            <a:chOff x="609600" y="2894924"/>
            <a:chExt cx="7889389" cy="29291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62600" y="2900141"/>
              <a:ext cx="2936389" cy="29239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2894924"/>
              <a:ext cx="4876800" cy="292912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" name="Picture 4" descr="nsf4c"/>
          <p:cNvPicPr>
            <a:picLocks noChangeAspect="1" noChangeArrowheads="1"/>
          </p:cNvPicPr>
          <p:nvPr/>
        </p:nvPicPr>
        <p:blipFill>
          <a:blip r:embed="rId5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155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felice</dc:creator>
  <cp:lastModifiedBy>Mark</cp:lastModifiedBy>
  <cp:revision>103</cp:revision>
  <dcterms:created xsi:type="dcterms:W3CDTF">2012-02-10T21:51:35Z</dcterms:created>
  <dcterms:modified xsi:type="dcterms:W3CDTF">2016-04-19T20:50:48Z</dcterms:modified>
</cp:coreProperties>
</file>