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50000"/>
  </p:normalViewPr>
  <p:slideViewPr>
    <p:cSldViewPr snapToGrid="0" snapToObjects="1">
      <p:cViewPr varScale="1">
        <p:scale>
          <a:sx n="62" d="100"/>
          <a:sy n="62" d="100"/>
        </p:scale>
        <p:origin x="332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0468A3-14E8-DA4B-96F5-C757446EDA29}" type="datetimeFigureOut">
              <a:rPr lang="en-US" smtClean="0"/>
              <a:t>12/23/15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82BAF-6415-B84E-BECA-61ED582CD74F}" type="slidenum">
              <a:rPr lang="en-US" smtClean="0"/>
              <a:t>‹#›</a:t>
            </a:fld>
            <a:endParaRPr lang="en-US"/>
          </a:p>
        </p:txBody>
      </p:sp>
    </p:spTree>
    <p:extLst>
      <p:ext uri="{BB962C8B-B14F-4D97-AF65-F5344CB8AC3E}">
        <p14:creationId xmlns:p14="http://schemas.microsoft.com/office/powerpoint/2010/main" val="101032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82BAF-6415-B84E-BECA-61ED582CD74F}" type="slidenum">
              <a:rPr lang="en-US" smtClean="0"/>
              <a:t>1</a:t>
            </a:fld>
            <a:endParaRPr lang="en-US"/>
          </a:p>
        </p:txBody>
      </p:sp>
    </p:spTree>
    <p:extLst>
      <p:ext uri="{BB962C8B-B14F-4D97-AF65-F5344CB8AC3E}">
        <p14:creationId xmlns:p14="http://schemas.microsoft.com/office/powerpoint/2010/main" val="42862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BFB51-669D-B445-811D-EC2489F0E5C6}" type="datetimeFigureOut">
              <a:rPr lang="en-US" smtClean="0"/>
              <a:pPr/>
              <a:t>12/23/15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95879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BFB51-669D-B445-811D-EC2489F0E5C6}" type="datetimeFigureOut">
              <a:rPr lang="en-US" smtClean="0"/>
              <a:pPr/>
              <a:t>12/23/15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17629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BFB51-669D-B445-811D-EC2489F0E5C6}" type="datetimeFigureOut">
              <a:rPr lang="en-US" smtClean="0"/>
              <a:pPr/>
              <a:t>12/23/15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184445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BFB51-669D-B445-811D-EC2489F0E5C6}" type="datetimeFigureOut">
              <a:rPr lang="en-US" smtClean="0"/>
              <a:pPr/>
              <a:t>12/23/15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271252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BFB51-669D-B445-811D-EC2489F0E5C6}" type="datetimeFigureOut">
              <a:rPr lang="en-US" smtClean="0"/>
              <a:pPr/>
              <a:t>12/23/15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293768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DBFB51-669D-B445-811D-EC2489F0E5C6}" type="datetimeFigureOut">
              <a:rPr lang="en-US" smtClean="0"/>
              <a:pPr/>
              <a:t>12/23/15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396796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DBFB51-669D-B445-811D-EC2489F0E5C6}" type="datetimeFigureOut">
              <a:rPr lang="en-US" smtClean="0"/>
              <a:pPr/>
              <a:t>12/23/15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1694185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BFB51-669D-B445-811D-EC2489F0E5C6}" type="datetimeFigureOut">
              <a:rPr lang="en-US" smtClean="0"/>
              <a:pPr/>
              <a:t>12/23/15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245523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BFB51-669D-B445-811D-EC2489F0E5C6}" type="datetimeFigureOut">
              <a:rPr lang="en-US" smtClean="0"/>
              <a:pPr/>
              <a:t>12/23/15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38572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BFB51-669D-B445-811D-EC2489F0E5C6}" type="datetimeFigureOut">
              <a:rPr lang="en-US" smtClean="0"/>
              <a:pPr/>
              <a:t>12/23/15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331963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BFB51-669D-B445-811D-EC2489F0E5C6}" type="datetimeFigureOut">
              <a:rPr lang="en-US" smtClean="0"/>
              <a:pPr/>
              <a:t>12/23/15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FBE58-CC95-C94F-8A39-11420BE3A0B2}" type="slidenum">
              <a:rPr lang="en-US" smtClean="0"/>
              <a:pPr/>
              <a:t>‹#›</a:t>
            </a:fld>
            <a:endParaRPr lang="en-US"/>
          </a:p>
        </p:txBody>
      </p:sp>
    </p:spTree>
    <p:extLst>
      <p:ext uri="{BB962C8B-B14F-4D97-AF65-F5344CB8AC3E}">
        <p14:creationId xmlns:p14="http://schemas.microsoft.com/office/powerpoint/2010/main" val="3218471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BFB51-669D-B445-811D-EC2489F0E5C6}" type="datetimeFigureOut">
              <a:rPr lang="en-US" smtClean="0"/>
              <a:pPr/>
              <a:t>12/23/15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FBE58-CC95-C94F-8A39-11420BE3A0B2}" type="slidenum">
              <a:rPr lang="en-US" smtClean="0"/>
              <a:pPr/>
              <a:t>‹#›</a:t>
            </a:fld>
            <a:endParaRPr lang="en-US"/>
          </a:p>
        </p:txBody>
      </p:sp>
    </p:spTree>
    <p:extLst>
      <p:ext uri="{BB962C8B-B14F-4D97-AF65-F5344CB8AC3E}">
        <p14:creationId xmlns:p14="http://schemas.microsoft.com/office/powerpoint/2010/main" val="174032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19018" y="1252066"/>
            <a:ext cx="3359766" cy="369332"/>
          </a:xfrm>
          <a:prstGeom prst="rect">
            <a:avLst/>
          </a:prstGeom>
        </p:spPr>
        <p:txBody>
          <a:bodyPr wrap="none">
            <a:spAutoFit/>
          </a:bodyPr>
          <a:lstStyle/>
          <a:p>
            <a:r>
              <a:rPr lang="en-US" dirty="0" smtClean="0"/>
              <a:t>•</a:t>
            </a:r>
            <a:r>
              <a:rPr lang="en-US" b="1" i="1" dirty="0"/>
              <a:t> </a:t>
            </a:r>
            <a:r>
              <a:rPr lang="en-US" b="1" i="1" dirty="0"/>
              <a:t>Quantum Dot / DNA Necklaces </a:t>
            </a:r>
            <a:endParaRPr lang="en-US" dirty="0"/>
          </a:p>
        </p:txBody>
      </p:sp>
      <p:sp>
        <p:nvSpPr>
          <p:cNvPr id="4" name="Rectangle 3"/>
          <p:cNvSpPr/>
          <p:nvPr/>
        </p:nvSpPr>
        <p:spPr>
          <a:xfrm>
            <a:off x="508338" y="1983557"/>
            <a:ext cx="4572000" cy="3416320"/>
          </a:xfrm>
          <a:prstGeom prst="rect">
            <a:avLst/>
          </a:prstGeom>
        </p:spPr>
        <p:txBody>
          <a:bodyPr>
            <a:spAutoFit/>
          </a:bodyPr>
          <a:lstStyle/>
          <a:p>
            <a:r>
              <a:rPr lang="en-US" dirty="0"/>
              <a:t>Researchers at the Soft Materials Research Center of the University of Colorado have made hybrid bio-semiconductor </a:t>
            </a:r>
            <a:r>
              <a:rPr lang="en-US" dirty="0" err="1"/>
              <a:t>nano</a:t>
            </a:r>
            <a:r>
              <a:rPr lang="en-US" dirty="0"/>
              <a:t>-necklaces consisting of strings of nanometer size quantum dots (QDs) tethered by </a:t>
            </a:r>
            <a:r>
              <a:rPr lang="en-US" dirty="0" err="1"/>
              <a:t>nano</a:t>
            </a:r>
            <a:r>
              <a:rPr lang="en-US" dirty="0"/>
              <a:t>-length DNA chains.  When the necklaces are connected between electrodes and illuminated, the alignment of the energetic states of the QDs and DNA enables charge conduction, making it is possible to transport charge carriers </a:t>
            </a:r>
            <a:r>
              <a:rPr lang="en-US" dirty="0" err="1"/>
              <a:t>photogenerated</a:t>
            </a:r>
            <a:r>
              <a:rPr lang="en-US" dirty="0"/>
              <a:t> in the QDs through the </a:t>
            </a:r>
            <a:r>
              <a:rPr lang="en-US" dirty="0" err="1"/>
              <a:t>exciton</a:t>
            </a:r>
            <a:r>
              <a:rPr lang="en-US" dirty="0"/>
              <a:t> shelves in the DNA.</a:t>
            </a:r>
            <a:r>
              <a:rPr lang="en-US" dirty="0"/>
              <a:t> </a:t>
            </a:r>
            <a:endParaRPr lang="en-US" dirty="0"/>
          </a:p>
        </p:txBody>
      </p:sp>
      <p:pic>
        <p:nvPicPr>
          <p:cNvPr id="5" name="Picture 4" descr="Macintosh HD:Users:noel:Desktop:Screen Shot 2015-12-23 at 2.42.26 PM.png"/>
          <p:cNvPicPr/>
          <p:nvPr/>
        </p:nvPicPr>
        <p:blipFill>
          <a:blip r:embed="rId3">
            <a:extLst>
              <a:ext uri="{28A0092B-C50C-407E-A947-70E740481C1C}">
                <a14:useLocalDpi xmlns:a14="http://schemas.microsoft.com/office/drawing/2010/main" val="0"/>
              </a:ext>
            </a:extLst>
          </a:blip>
          <a:srcRect/>
          <a:stretch>
            <a:fillRect/>
          </a:stretch>
        </p:blipFill>
        <p:spPr bwMode="auto">
          <a:xfrm>
            <a:off x="4891022" y="1983557"/>
            <a:ext cx="3950169" cy="2110461"/>
          </a:xfrm>
          <a:prstGeom prst="rect">
            <a:avLst/>
          </a:prstGeom>
          <a:noFill/>
          <a:ln>
            <a:noFill/>
          </a:ln>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3179958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86</Words>
  <Application>Microsoft Macintosh PowerPoint</Application>
  <PresentationFormat>On-screen Show (4:3)</PresentationFormat>
  <Paragraphs>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 Clark</dc:creator>
  <cp:lastModifiedBy>Microsoft Office User</cp:lastModifiedBy>
  <cp:revision>8</cp:revision>
  <dcterms:created xsi:type="dcterms:W3CDTF">2015-11-06T22:27:17Z</dcterms:created>
  <dcterms:modified xsi:type="dcterms:W3CDTF">2015-12-23T23:10:14Z</dcterms:modified>
</cp:coreProperties>
</file>