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1DFC-D58E-42F3-AE98-F22946D59A1E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63DF-22E4-4186-96BA-BCDBCB98B5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114" y="1932630"/>
            <a:ext cx="4572000" cy="2800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err="1"/>
              <a:t>nanoscale</a:t>
            </a:r>
            <a:r>
              <a:rPr lang="en-US" sz="1600" dirty="0"/>
              <a:t> structures of liquid crystals are rarely more exotic than that of the sponge phases of bent-core molecules, visualized here in an electron microscope image made by researchers at the Liquid Crystal Materials Research (MRSEC) Center of the University of Colorado, Boulder.   The image shows a plant stalk-like network that gives the appearance of a </a:t>
            </a:r>
            <a:r>
              <a:rPr lang="en-US" sz="1600" dirty="0" err="1"/>
              <a:t>grayscale</a:t>
            </a:r>
            <a:r>
              <a:rPr lang="en-US" sz="1600" dirty="0"/>
              <a:t> photo of dense tropical foliage, but here the stalk structures are only 50 nanometers in diameter.  Some of nature’s structural themes appear on widely different length scales.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9018" y="1252066"/>
            <a:ext cx="296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•</a:t>
            </a:r>
            <a:r>
              <a:rPr lang="en-US" b="1" i="1" dirty="0"/>
              <a:t>Liquid Crystal Nano-Flowers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2866" y="1621398"/>
            <a:ext cx="3413671" cy="311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27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Colorado at Boulder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Nikki Kilbride</dc:creator>
  <cp:lastModifiedBy>Nikki Kilbride</cp:lastModifiedBy>
  <cp:revision>1</cp:revision>
  <dcterms:created xsi:type="dcterms:W3CDTF">2015-11-06T22:44:23Z</dcterms:created>
  <dcterms:modified xsi:type="dcterms:W3CDTF">2015-11-06T22:47:47Z</dcterms:modified>
</cp:coreProperties>
</file>