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theme/theme2.xml" ContentType="application/vnd.openxmlformats-officedocument.theme+xml"/>
  <Override PartName="/ppt/notesSlides/notesSlide1.xml" ContentType="application/vnd.openxmlformats-officedocument.presentationml.notesSlide+xml"/>
  <Override PartName="/ppt/embeddings/oleObject2.bin" ContentType="application/vnd.openxmlformats-officedocument.oleObject"/>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7" r:id="rId2"/>
    <p:sldId id="258"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6" d="100"/>
          <a:sy n="146" d="100"/>
        </p:scale>
        <p:origin x="-82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42D258-B6FE-174E-BA61-337A41C7F1A6}" type="datetimeFigureOut">
              <a:rPr lang="en-US" smtClean="0"/>
              <a:t>10/13/15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BFA521-85D3-F14A-B28D-E16BE3D1577A}" type="slidenum">
              <a:rPr lang="en-US" smtClean="0"/>
              <a:t>‹#›</a:t>
            </a:fld>
            <a:endParaRPr lang="en-US"/>
          </a:p>
        </p:txBody>
      </p:sp>
    </p:spTree>
    <p:extLst>
      <p:ext uri="{BB962C8B-B14F-4D97-AF65-F5344CB8AC3E}">
        <p14:creationId xmlns:p14="http://schemas.microsoft.com/office/powerpoint/2010/main" val="30751736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noFill/>
          <a:ln w="9525"/>
        </p:spPr>
        <p:txBody>
          <a:bodyPr/>
          <a:lstStyle/>
          <a:p>
            <a:pPr>
              <a:spcBef>
                <a:spcPct val="0"/>
              </a:spcBef>
            </a:pPr>
            <a:endParaRPr lang="en-US" sz="2400">
              <a:latin typeface="Times New Roman" charset="0"/>
            </a:endParaRPr>
          </a:p>
        </p:txBody>
      </p:sp>
      <p:sp>
        <p:nvSpPr>
          <p:cNvPr id="28675" name="Rectangle 3"/>
          <p:cNvSpPr>
            <a:spLocks noGrp="1" noRot="1" noChangeAspect="1" noChangeArrowheads="1"/>
          </p:cNvSpPr>
          <p:nvPr>
            <p:ph type="sldImg"/>
          </p:nvPr>
        </p:nvSpPr>
        <p:spPr>
          <a:xfrm>
            <a:off x="917575" y="573088"/>
            <a:ext cx="5022850" cy="3654425"/>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Rot="1" noChangeAspect="1" noChangeArrowheads="1"/>
          </p:cNvSpPr>
          <p:nvPr>
            <p:ph type="sldImg"/>
          </p:nvPr>
        </p:nvSpPr>
        <p:spPr>
          <a:xfrm>
            <a:off x="1143000" y="685800"/>
            <a:ext cx="4572000" cy="3429000"/>
          </a:xfrm>
          <a:solidFill>
            <a:srgbClr val="FFFFFF"/>
          </a:solidFill>
          <a:ln/>
        </p:spPr>
      </p:sp>
      <p:sp>
        <p:nvSpPr>
          <p:cNvPr id="32771" name="Rectangle 1027"/>
          <p:cNvSpPr>
            <a:spLocks noGrp="1" noChangeArrowheads="1"/>
          </p:cNvSpPr>
          <p:nvPr>
            <p:ph type="body" idx="1"/>
          </p:nvPr>
        </p:nvSpPr>
        <p:spPr>
          <a:solidFill>
            <a:srgbClr val="FFFFFF"/>
          </a:solidFill>
          <a:ln>
            <a:solidFill>
              <a:srgbClr val="000000"/>
            </a:solidFill>
          </a:ln>
        </p:spPr>
        <p:txBody>
          <a:bodyPr/>
          <a:lstStyle/>
          <a:p>
            <a:pPr>
              <a:spcBef>
                <a:spcPct val="0"/>
              </a:spcBef>
            </a:pPr>
            <a:r>
              <a:rPr lang="en-US" sz="2400">
                <a:latin typeface="Times New Roman" charset="0"/>
              </a:rPr>
              <a:t>Throughout human history, new materials played pivotal role in the development of technologies and the progress of whole civilizations. The names Stone Age, Bronze Age and Silicon Valley speak for themselves.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1662546" y="6000750"/>
            <a:ext cx="6234545" cy="71438"/>
          </a:xfrm>
          <a:prstGeom prst="rect">
            <a:avLst/>
          </a:prstGeom>
          <a:gradFill rotWithShape="0">
            <a:gsLst>
              <a:gs pos="0">
                <a:srgbClr val="00CC99">
                  <a:gamma/>
                  <a:shade val="29804"/>
                  <a:invGamma/>
                </a:srgbClr>
              </a:gs>
              <a:gs pos="100000">
                <a:srgbClr val="00CC99"/>
              </a:gs>
            </a:gsLst>
            <a:lin ang="0" scaled="1"/>
          </a:gradFill>
          <a:ln w="9525">
            <a:noFill/>
            <a:miter lim="800000"/>
            <a:headEnd/>
            <a:tailEnd/>
          </a:ln>
          <a:effectLst/>
        </p:spPr>
        <p:txBody>
          <a:bodyPr wrap="none" lIns="84216" tIns="42108" rIns="84216" bIns="42108" anchor="ctr">
            <a:prstTxWarp prst="textNoShape">
              <a:avLst/>
            </a:prstTxWarp>
          </a:bodyPr>
          <a:lstStyle/>
          <a:p>
            <a:pPr defTabSz="914400" eaLnBrk="0" fontAlgn="base" hangingPunct="0">
              <a:spcBef>
                <a:spcPct val="0"/>
              </a:spcBef>
              <a:spcAft>
                <a:spcPct val="0"/>
              </a:spcAft>
              <a:defRPr/>
            </a:pPr>
            <a:endParaRPr lang="en-US" sz="2900" b="1" i="1">
              <a:solidFill>
                <a:srgbClr val="FFCC66"/>
              </a:solidFill>
              <a:latin typeface="Times New Roman" charset="0"/>
            </a:endParaRPr>
          </a:p>
        </p:txBody>
      </p:sp>
      <p:sp>
        <p:nvSpPr>
          <p:cNvPr id="5" name="Rectangle 9"/>
          <p:cNvSpPr>
            <a:spLocks noChangeArrowheads="1"/>
          </p:cNvSpPr>
          <p:nvPr/>
        </p:nvSpPr>
        <p:spPr bwMode="auto">
          <a:xfrm>
            <a:off x="554182" y="1357312"/>
            <a:ext cx="8035636" cy="71438"/>
          </a:xfrm>
          <a:prstGeom prst="rect">
            <a:avLst/>
          </a:prstGeom>
          <a:gradFill rotWithShape="0">
            <a:gsLst>
              <a:gs pos="0">
                <a:srgbClr val="F8F200"/>
              </a:gs>
              <a:gs pos="50000">
                <a:srgbClr val="F8F200">
                  <a:gamma/>
                  <a:shade val="92941"/>
                  <a:invGamma/>
                </a:srgbClr>
              </a:gs>
              <a:gs pos="100000">
                <a:srgbClr val="F8F200"/>
              </a:gs>
            </a:gsLst>
            <a:lin ang="0" scaled="1"/>
          </a:gradFill>
          <a:ln w="9525">
            <a:noFill/>
            <a:miter lim="800000"/>
            <a:headEnd/>
            <a:tailEnd/>
          </a:ln>
          <a:effectLst/>
        </p:spPr>
        <p:txBody>
          <a:bodyPr wrap="none" lIns="84216" tIns="42108" rIns="84216" bIns="42108" anchor="ctr">
            <a:prstTxWarp prst="textNoShape">
              <a:avLst/>
            </a:prstTxWarp>
          </a:bodyPr>
          <a:lstStyle/>
          <a:p>
            <a:pPr defTabSz="914400" eaLnBrk="0" fontAlgn="base" hangingPunct="0">
              <a:spcBef>
                <a:spcPct val="0"/>
              </a:spcBef>
              <a:spcAft>
                <a:spcPct val="0"/>
              </a:spcAft>
              <a:defRPr/>
            </a:pPr>
            <a:endParaRPr lang="en-US" sz="2900" b="1" i="1">
              <a:solidFill>
                <a:srgbClr val="FFCC66"/>
              </a:solidFill>
              <a:latin typeface="Times New Roman" charset="0"/>
            </a:endParaRPr>
          </a:p>
        </p:txBody>
      </p:sp>
      <p:sp>
        <p:nvSpPr>
          <p:cNvPr id="6" name="Rectangle 10"/>
          <p:cNvSpPr>
            <a:spLocks noChangeArrowheads="1"/>
          </p:cNvSpPr>
          <p:nvPr/>
        </p:nvSpPr>
        <p:spPr bwMode="auto">
          <a:xfrm>
            <a:off x="2008909" y="6143625"/>
            <a:ext cx="5611091" cy="71438"/>
          </a:xfrm>
          <a:prstGeom prst="rect">
            <a:avLst/>
          </a:prstGeom>
          <a:gradFill rotWithShape="0">
            <a:gsLst>
              <a:gs pos="0">
                <a:srgbClr val="00CC99">
                  <a:gamma/>
                  <a:shade val="29804"/>
                  <a:invGamma/>
                </a:srgbClr>
              </a:gs>
              <a:gs pos="100000">
                <a:srgbClr val="00CC99"/>
              </a:gs>
            </a:gsLst>
            <a:lin ang="0" scaled="1"/>
          </a:gradFill>
          <a:ln w="9525">
            <a:noFill/>
            <a:miter lim="800000"/>
            <a:headEnd/>
            <a:tailEnd/>
          </a:ln>
          <a:effectLst/>
        </p:spPr>
        <p:txBody>
          <a:bodyPr wrap="none" lIns="84216" tIns="42108" rIns="84216" bIns="42108" anchor="ctr">
            <a:prstTxWarp prst="textNoShape">
              <a:avLst/>
            </a:prstTxWarp>
          </a:bodyPr>
          <a:lstStyle/>
          <a:p>
            <a:pPr defTabSz="914400" eaLnBrk="0" fontAlgn="base" hangingPunct="0">
              <a:spcBef>
                <a:spcPct val="0"/>
              </a:spcBef>
              <a:spcAft>
                <a:spcPct val="0"/>
              </a:spcAft>
              <a:defRPr/>
            </a:pPr>
            <a:endParaRPr lang="en-US" sz="2900" b="1" i="1">
              <a:solidFill>
                <a:srgbClr val="FFCC66"/>
              </a:solidFill>
              <a:latin typeface="Times New Roman" charset="0"/>
            </a:endParaRPr>
          </a:p>
        </p:txBody>
      </p:sp>
      <p:sp>
        <p:nvSpPr>
          <p:cNvPr id="939013" name="Rectangle 5"/>
          <p:cNvSpPr>
            <a:spLocks noGrp="1" noChangeArrowheads="1"/>
          </p:cNvSpPr>
          <p:nvPr>
            <p:ph type="ctrTitle" sz="quarter"/>
          </p:nvPr>
        </p:nvSpPr>
        <p:spPr>
          <a:xfrm>
            <a:off x="623455" y="357187"/>
            <a:ext cx="7772977" cy="928688"/>
          </a:xfrm>
          <a:ln>
            <a:solidFill>
              <a:srgbClr val="008000"/>
            </a:solidFill>
          </a:ln>
        </p:spPr>
        <p:txBody>
          <a:bodyPr/>
          <a:lstStyle>
            <a:lvl1pPr>
              <a:defRPr>
                <a:solidFill>
                  <a:srgbClr val="096937"/>
                </a:solidFill>
              </a:defRPr>
            </a:lvl1pPr>
          </a:lstStyle>
          <a:p>
            <a:r>
              <a:rPr lang="en-US"/>
              <a:t>Click to edit Master title style</a:t>
            </a:r>
          </a:p>
        </p:txBody>
      </p:sp>
      <p:sp>
        <p:nvSpPr>
          <p:cNvPr id="939014" name="Rectangle 6"/>
          <p:cNvSpPr>
            <a:spLocks noGrp="1" noChangeArrowheads="1"/>
          </p:cNvSpPr>
          <p:nvPr>
            <p:ph type="subTitle" sz="quarter" idx="1"/>
          </p:nvPr>
        </p:nvSpPr>
        <p:spPr>
          <a:xfrm>
            <a:off x="1108363" y="2214563"/>
            <a:ext cx="6401955" cy="1753195"/>
          </a:xfrm>
        </p:spPr>
        <p:txBody>
          <a:bodyPr/>
          <a:lstStyle>
            <a:lvl1pPr marL="0" indent="0" algn="ctr">
              <a:defRPr/>
            </a:lvl1pPr>
          </a:lstStyle>
          <a:p>
            <a:r>
              <a:rPr lang="en-US"/>
              <a:t>Click to edit Master subtitle style</a:t>
            </a:r>
          </a:p>
        </p:txBody>
      </p:sp>
      <p:sp>
        <p:nvSpPr>
          <p:cNvPr id="7" name="Rectangle 2"/>
          <p:cNvSpPr>
            <a:spLocks noGrp="1" noChangeArrowheads="1"/>
          </p:cNvSpPr>
          <p:nvPr>
            <p:ph type="dt" sz="quarter" idx="10"/>
          </p:nvPr>
        </p:nvSpPr>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4"/>
          <p:cNvSpPr>
            <a:spLocks noGrp="1" noChangeArrowheads="1"/>
          </p:cNvSpPr>
          <p:nvPr>
            <p:ph type="sldNum" sz="quarter" idx="12"/>
          </p:nvPr>
        </p:nvSpPr>
        <p:spPr bwMode="auto">
          <a:xfrm>
            <a:off x="5680364" y="6215062"/>
            <a:ext cx="1905000" cy="458391"/>
          </a:xfrm>
          <a:prstGeom prst="rect">
            <a:avLst/>
          </a:prstGeom>
          <a:ln>
            <a:miter lim="800000"/>
            <a:headEnd/>
            <a:tailEnd/>
          </a:ln>
        </p:spPr>
        <p:txBody>
          <a:bodyPr vert="horz" wrap="none" lIns="92069" tIns="46034" rIns="92069" bIns="46034" numCol="1" anchor="ctr" anchorCtr="0" compatLnSpc="1">
            <a:prstTxWarp prst="textNoShape">
              <a:avLst/>
            </a:prstTxWarp>
          </a:bodyPr>
          <a:lstStyle>
            <a:lvl1pPr algn="r">
              <a:defRPr sz="1400" b="0" i="0">
                <a:solidFill>
                  <a:schemeClr val="tx1"/>
                </a:solidFill>
                <a:latin typeface="Times New Roman" pitchFamily="31" charset="0"/>
              </a:defRPr>
            </a:lvl1pPr>
          </a:lstStyle>
          <a:p>
            <a:pPr defTabSz="914400" eaLnBrk="0" fontAlgn="base" hangingPunct="0">
              <a:spcBef>
                <a:spcPct val="0"/>
              </a:spcBef>
              <a:spcAft>
                <a:spcPct val="0"/>
              </a:spcAft>
              <a:defRPr/>
            </a:pPr>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2773" y="500063"/>
            <a:ext cx="1975716" cy="520154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4182" y="500063"/>
            <a:ext cx="5790045" cy="52015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801"/>
            <a:ext cx="7771534" cy="1361777"/>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3035" y="2906613"/>
            <a:ext cx="7771534" cy="1500188"/>
          </a:xfrm>
        </p:spPr>
        <p:txBody>
          <a:bodyPr anchor="b"/>
          <a:lstStyle>
            <a:lvl1pPr marL="0" indent="0">
              <a:buNone/>
              <a:defRPr sz="1800"/>
            </a:lvl1pPr>
            <a:lvl2pPr marL="421081" indent="0">
              <a:buNone/>
              <a:defRPr sz="1700"/>
            </a:lvl2pPr>
            <a:lvl3pPr marL="842162" indent="0">
              <a:buNone/>
              <a:defRPr sz="1500"/>
            </a:lvl3pPr>
            <a:lvl4pPr marL="1263244" indent="0">
              <a:buNone/>
              <a:defRPr sz="1300"/>
            </a:lvl4pPr>
            <a:lvl5pPr marL="1684325" indent="0">
              <a:buNone/>
              <a:defRPr sz="1300"/>
            </a:lvl5pPr>
            <a:lvl6pPr marL="2105406" indent="0">
              <a:buNone/>
              <a:defRPr sz="1300"/>
            </a:lvl6pPr>
            <a:lvl7pPr marL="2526487" indent="0">
              <a:buNone/>
              <a:defRPr sz="1300"/>
            </a:lvl7pPr>
            <a:lvl8pPr marL="2947568" indent="0">
              <a:buNone/>
              <a:defRPr sz="1300"/>
            </a:lvl8pPr>
            <a:lvl9pPr marL="3368650" indent="0">
              <a:buNone/>
              <a:defRPr sz="13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513" y="1829099"/>
            <a:ext cx="3817215" cy="3872508"/>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3" y="1829099"/>
            <a:ext cx="3817216" cy="3872508"/>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5333"/>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4419"/>
            <a:ext cx="4039465" cy="639961"/>
          </a:xfrm>
        </p:spPr>
        <p:txBody>
          <a:bodyPr anchor="b"/>
          <a:lstStyle>
            <a:lvl1pPr marL="0" indent="0">
              <a:buNone/>
              <a:defRPr sz="2200" b="1"/>
            </a:lvl1pPr>
            <a:lvl2pPr marL="421081" indent="0">
              <a:buNone/>
              <a:defRPr sz="1800" b="1"/>
            </a:lvl2pPr>
            <a:lvl3pPr marL="842162" indent="0">
              <a:buNone/>
              <a:defRPr sz="1700" b="1"/>
            </a:lvl3pPr>
            <a:lvl4pPr marL="1263244" indent="0">
              <a:buNone/>
              <a:defRPr sz="1500" b="1"/>
            </a:lvl4pPr>
            <a:lvl5pPr marL="1684325" indent="0">
              <a:buNone/>
              <a:defRPr sz="1500" b="1"/>
            </a:lvl5pPr>
            <a:lvl6pPr marL="2105406" indent="0">
              <a:buNone/>
              <a:defRPr sz="1500" b="1"/>
            </a:lvl6pPr>
            <a:lvl7pPr marL="2526487" indent="0">
              <a:buNone/>
              <a:defRPr sz="1500" b="1"/>
            </a:lvl7pPr>
            <a:lvl8pPr marL="2947568" indent="0">
              <a:buNone/>
              <a:defRPr sz="1500" b="1"/>
            </a:lvl8pPr>
            <a:lvl9pPr marL="336865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489" y="2174380"/>
            <a:ext cx="4039465" cy="395138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3" y="1534419"/>
            <a:ext cx="4040909" cy="639961"/>
          </a:xfrm>
        </p:spPr>
        <p:txBody>
          <a:bodyPr anchor="b"/>
          <a:lstStyle>
            <a:lvl1pPr marL="0" indent="0">
              <a:buNone/>
              <a:defRPr sz="2200" b="1"/>
            </a:lvl1pPr>
            <a:lvl2pPr marL="421081" indent="0">
              <a:buNone/>
              <a:defRPr sz="1800" b="1"/>
            </a:lvl2pPr>
            <a:lvl3pPr marL="842162" indent="0">
              <a:buNone/>
              <a:defRPr sz="1700" b="1"/>
            </a:lvl3pPr>
            <a:lvl4pPr marL="1263244" indent="0">
              <a:buNone/>
              <a:defRPr sz="1500" b="1"/>
            </a:lvl4pPr>
            <a:lvl5pPr marL="1684325" indent="0">
              <a:buNone/>
              <a:defRPr sz="1500" b="1"/>
            </a:lvl5pPr>
            <a:lvl6pPr marL="2105406" indent="0">
              <a:buNone/>
              <a:defRPr sz="1500" b="1"/>
            </a:lvl6pPr>
            <a:lvl7pPr marL="2526487" indent="0">
              <a:buNone/>
              <a:defRPr sz="1500" b="1"/>
            </a:lvl7pPr>
            <a:lvl8pPr marL="2947568" indent="0">
              <a:buNone/>
              <a:defRPr sz="1500" b="1"/>
            </a:lvl8pPr>
            <a:lvl9pPr marL="336865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603" y="2174380"/>
            <a:ext cx="4040909" cy="395138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2357"/>
            <a:ext cx="3007591" cy="116234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2356"/>
            <a:ext cx="5111750" cy="5853410"/>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89" y="1434703"/>
            <a:ext cx="3007591" cy="4691063"/>
          </a:xfrm>
        </p:spPr>
        <p:txBody>
          <a:bodyPr/>
          <a:lstStyle>
            <a:lvl1pPr marL="0" indent="0">
              <a:buNone/>
              <a:defRPr sz="1300"/>
            </a:lvl1pPr>
            <a:lvl2pPr marL="421081" indent="0">
              <a:buNone/>
              <a:defRPr sz="1100"/>
            </a:lvl2pPr>
            <a:lvl3pPr marL="842162" indent="0">
              <a:buNone/>
              <a:defRPr sz="900"/>
            </a:lvl3pPr>
            <a:lvl4pPr marL="1263244" indent="0">
              <a:buNone/>
              <a:defRPr sz="800"/>
            </a:lvl4pPr>
            <a:lvl5pPr marL="1684325" indent="0">
              <a:buNone/>
              <a:defRPr sz="800"/>
            </a:lvl5pPr>
            <a:lvl6pPr marL="2105406" indent="0">
              <a:buNone/>
              <a:defRPr sz="800"/>
            </a:lvl6pPr>
            <a:lvl7pPr marL="2526487" indent="0">
              <a:buNone/>
              <a:defRPr sz="800"/>
            </a:lvl7pPr>
            <a:lvl8pPr marL="2947568" indent="0">
              <a:buNone/>
              <a:defRPr sz="800"/>
            </a:lvl8pPr>
            <a:lvl9pPr marL="3368650" indent="0">
              <a:buNone/>
              <a:defRPr sz="8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801195"/>
            <a:ext cx="5486977" cy="56554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2" y="613172"/>
            <a:ext cx="5486977" cy="4115098"/>
          </a:xfrm>
        </p:spPr>
        <p:txBody>
          <a:bodyPr/>
          <a:lstStyle>
            <a:lvl1pPr marL="0" indent="0">
              <a:buNone/>
              <a:defRPr sz="2900"/>
            </a:lvl1pPr>
            <a:lvl2pPr marL="421081" indent="0">
              <a:buNone/>
              <a:defRPr sz="2600"/>
            </a:lvl2pPr>
            <a:lvl3pPr marL="842162" indent="0">
              <a:buNone/>
              <a:defRPr sz="2200"/>
            </a:lvl3pPr>
            <a:lvl4pPr marL="1263244" indent="0">
              <a:buNone/>
              <a:defRPr sz="1800"/>
            </a:lvl4pPr>
            <a:lvl5pPr marL="1684325" indent="0">
              <a:buNone/>
              <a:defRPr sz="1800"/>
            </a:lvl5pPr>
            <a:lvl6pPr marL="2105406" indent="0">
              <a:buNone/>
              <a:defRPr sz="1800"/>
            </a:lvl6pPr>
            <a:lvl7pPr marL="2526487" indent="0">
              <a:buNone/>
              <a:defRPr sz="1800"/>
            </a:lvl7pPr>
            <a:lvl8pPr marL="2947568" indent="0">
              <a:buNone/>
              <a:defRPr sz="1800"/>
            </a:lvl8pPr>
            <a:lvl9pPr marL="3368650" indent="0">
              <a:buNone/>
              <a:defRPr sz="1800"/>
            </a:lvl9pPr>
          </a:lstStyle>
          <a:p>
            <a:pPr lvl="0"/>
            <a:endParaRPr lang="en-US" noProof="0" smtClean="0"/>
          </a:p>
        </p:txBody>
      </p:sp>
      <p:sp>
        <p:nvSpPr>
          <p:cNvPr id="4" name="Text Placeholder 3"/>
          <p:cNvSpPr>
            <a:spLocks noGrp="1"/>
          </p:cNvSpPr>
          <p:nvPr>
            <p:ph type="body" sz="half" idx="2"/>
          </p:nvPr>
        </p:nvSpPr>
        <p:spPr>
          <a:xfrm>
            <a:off x="1792432" y="5366742"/>
            <a:ext cx="5486977" cy="805161"/>
          </a:xfrm>
        </p:spPr>
        <p:txBody>
          <a:bodyPr/>
          <a:lstStyle>
            <a:lvl1pPr marL="0" indent="0">
              <a:buNone/>
              <a:defRPr sz="1300"/>
            </a:lvl1pPr>
            <a:lvl2pPr marL="421081" indent="0">
              <a:buNone/>
              <a:defRPr sz="1100"/>
            </a:lvl2pPr>
            <a:lvl3pPr marL="842162" indent="0">
              <a:buNone/>
              <a:defRPr sz="900"/>
            </a:lvl3pPr>
            <a:lvl4pPr marL="1263244" indent="0">
              <a:buNone/>
              <a:defRPr sz="800"/>
            </a:lvl4pPr>
            <a:lvl5pPr marL="1684325" indent="0">
              <a:buNone/>
              <a:defRPr sz="800"/>
            </a:lvl5pPr>
            <a:lvl6pPr marL="2105406" indent="0">
              <a:buNone/>
              <a:defRPr sz="800"/>
            </a:lvl6pPr>
            <a:lvl7pPr marL="2526487" indent="0">
              <a:buNone/>
              <a:defRPr sz="800"/>
            </a:lvl7pPr>
            <a:lvl8pPr marL="2947568" indent="0">
              <a:buNone/>
              <a:defRPr sz="800"/>
            </a:lvl8pPr>
            <a:lvl9pPr marL="3368650" indent="0">
              <a:buNone/>
              <a:defRPr sz="8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oleObject" Target="../embeddings/Microsoft_Word_97_-_2004_Document1.doc"/><Relationship Id="rId16" Type="http://schemas.openxmlformats.org/officeDocument/2006/relationships/image" Target="../media/image1.emf"/><Relationship Id="rId17" Type="http://schemas.openxmlformats.org/officeDocument/2006/relationships/image" Target="../media/image2.png"/><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7986" name="Rectangle 2"/>
          <p:cNvSpPr>
            <a:spLocks noGrp="1" noChangeArrowheads="1"/>
          </p:cNvSpPr>
          <p:nvPr>
            <p:ph type="dt" sz="half" idx="2"/>
          </p:nvPr>
        </p:nvSpPr>
        <p:spPr bwMode="auto">
          <a:xfrm>
            <a:off x="685512" y="6247805"/>
            <a:ext cx="1905000" cy="458391"/>
          </a:xfrm>
          <a:prstGeom prst="rect">
            <a:avLst/>
          </a:prstGeom>
          <a:noFill/>
          <a:ln w="9525">
            <a:noFill/>
            <a:miter lim="800000"/>
            <a:headEnd/>
            <a:tailEnd/>
          </a:ln>
          <a:effectLst/>
        </p:spPr>
        <p:txBody>
          <a:bodyPr vert="horz" wrap="none" lIns="92069" tIns="46034" rIns="92069" bIns="46034" numCol="1" anchor="ctr" anchorCtr="0" compatLnSpc="1">
            <a:prstTxWarp prst="textNoShape">
              <a:avLst/>
            </a:prstTxWarp>
          </a:bodyPr>
          <a:lstStyle>
            <a:lvl1pPr>
              <a:defRPr sz="1400" b="0" i="0">
                <a:solidFill>
                  <a:schemeClr val="tx1"/>
                </a:solidFill>
                <a:latin typeface="Times New Roman" pitchFamily="31" charset="0"/>
              </a:defRPr>
            </a:lvl1pPr>
          </a:lstStyle>
          <a:p>
            <a:pPr defTabSz="914400" eaLnBrk="0" fontAlgn="base" hangingPunct="0">
              <a:spcBef>
                <a:spcPct val="0"/>
              </a:spcBef>
              <a:spcAft>
                <a:spcPct val="0"/>
              </a:spcAft>
              <a:defRPr/>
            </a:pPr>
            <a:endParaRPr lang="en-US">
              <a:solidFill>
                <a:srgbClr val="000000"/>
              </a:solidFill>
            </a:endParaRPr>
          </a:p>
        </p:txBody>
      </p:sp>
      <p:sp>
        <p:nvSpPr>
          <p:cNvPr id="937987" name="Rectangle 3"/>
          <p:cNvSpPr>
            <a:spLocks noGrp="1" noChangeArrowheads="1"/>
          </p:cNvSpPr>
          <p:nvPr>
            <p:ph type="ftr" sz="quarter" idx="3"/>
          </p:nvPr>
        </p:nvSpPr>
        <p:spPr bwMode="auto">
          <a:xfrm>
            <a:off x="3124489" y="6247805"/>
            <a:ext cx="2895023" cy="458391"/>
          </a:xfrm>
          <a:prstGeom prst="rect">
            <a:avLst/>
          </a:prstGeom>
          <a:noFill/>
          <a:ln w="9525">
            <a:noFill/>
            <a:miter lim="800000"/>
            <a:headEnd/>
            <a:tailEnd/>
          </a:ln>
          <a:effectLst/>
        </p:spPr>
        <p:txBody>
          <a:bodyPr vert="horz" wrap="none" lIns="92069" tIns="46034" rIns="92069" bIns="46034" numCol="1" anchor="ctr" anchorCtr="0" compatLnSpc="1">
            <a:prstTxWarp prst="textNoShape">
              <a:avLst/>
            </a:prstTxWarp>
          </a:bodyPr>
          <a:lstStyle>
            <a:lvl1pPr algn="ctr">
              <a:defRPr sz="1400" b="0" i="0">
                <a:solidFill>
                  <a:schemeClr val="tx1"/>
                </a:solidFill>
                <a:latin typeface="Times New Roman" pitchFamily="31" charset="0"/>
              </a:defRPr>
            </a:lvl1pPr>
          </a:lstStyle>
          <a:p>
            <a:pPr defTabSz="914400" eaLnBrk="0" fontAlgn="base" hangingPunct="0">
              <a:spcBef>
                <a:spcPct val="0"/>
              </a:spcBef>
              <a:spcAft>
                <a:spcPct val="0"/>
              </a:spcAft>
              <a:defRPr/>
            </a:pPr>
            <a:endParaRPr lang="en-US">
              <a:solidFill>
                <a:srgbClr val="000000"/>
              </a:solidFill>
            </a:endParaRPr>
          </a:p>
        </p:txBody>
      </p:sp>
      <p:sp>
        <p:nvSpPr>
          <p:cNvPr id="13317" name="Rectangle 4"/>
          <p:cNvSpPr>
            <a:spLocks noGrp="1" noChangeArrowheads="1"/>
          </p:cNvSpPr>
          <p:nvPr>
            <p:ph type="title"/>
          </p:nvPr>
        </p:nvSpPr>
        <p:spPr bwMode="auto">
          <a:xfrm>
            <a:off x="554182" y="500062"/>
            <a:ext cx="7772977" cy="928688"/>
          </a:xfrm>
          <a:prstGeom prst="rect">
            <a:avLst/>
          </a:prstGeom>
          <a:noFill/>
          <a:ln w="9525">
            <a:noFill/>
            <a:miter lim="800000"/>
            <a:headEnd/>
            <a:tailEnd/>
          </a:ln>
        </p:spPr>
        <p:txBody>
          <a:bodyPr vert="horz" wrap="square" lIns="92069" tIns="46034" rIns="92069" bIns="46034" numCol="1" anchor="ctr" anchorCtr="0" compatLnSpc="1">
            <a:prstTxWarp prst="textNoShape">
              <a:avLst/>
            </a:prstTxWarp>
          </a:bodyPr>
          <a:lstStyle/>
          <a:p>
            <a:pPr lvl="0"/>
            <a:r>
              <a:rPr lang="en-US"/>
              <a:t>Click to edit Master title style</a:t>
            </a:r>
          </a:p>
        </p:txBody>
      </p:sp>
      <p:sp>
        <p:nvSpPr>
          <p:cNvPr id="13318" name="Rectangle 5"/>
          <p:cNvSpPr>
            <a:spLocks noGrp="1" noChangeArrowheads="1"/>
          </p:cNvSpPr>
          <p:nvPr>
            <p:ph type="body" idx="1"/>
          </p:nvPr>
        </p:nvSpPr>
        <p:spPr bwMode="auto">
          <a:xfrm>
            <a:off x="685512" y="1829099"/>
            <a:ext cx="7772977" cy="3872508"/>
          </a:xfrm>
          <a:prstGeom prst="rect">
            <a:avLst/>
          </a:prstGeom>
          <a:noFill/>
          <a:ln w="9525">
            <a:noFill/>
            <a:miter lim="800000"/>
            <a:headEnd/>
            <a:tailEnd/>
          </a:ln>
        </p:spPr>
        <p:txBody>
          <a:bodyPr vert="horz" wrap="square" lIns="92069" tIns="46034" rIns="92069" bIns="4603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7990" name="Rectangle 6"/>
          <p:cNvSpPr>
            <a:spLocks noChangeArrowheads="1"/>
          </p:cNvSpPr>
          <p:nvPr/>
        </p:nvSpPr>
        <p:spPr bwMode="auto">
          <a:xfrm>
            <a:off x="1662546" y="6000750"/>
            <a:ext cx="6234545" cy="71438"/>
          </a:xfrm>
          <a:prstGeom prst="rect">
            <a:avLst/>
          </a:prstGeom>
          <a:gradFill rotWithShape="0">
            <a:gsLst>
              <a:gs pos="0">
                <a:srgbClr val="00CC99">
                  <a:gamma/>
                  <a:shade val="29804"/>
                  <a:invGamma/>
                </a:srgbClr>
              </a:gs>
              <a:gs pos="100000">
                <a:srgbClr val="00CC99"/>
              </a:gs>
            </a:gsLst>
            <a:lin ang="0" scaled="1"/>
          </a:gradFill>
          <a:ln w="9525">
            <a:noFill/>
            <a:miter lim="800000"/>
            <a:headEnd/>
            <a:tailEnd/>
          </a:ln>
          <a:effectLst/>
        </p:spPr>
        <p:txBody>
          <a:bodyPr wrap="none" lIns="84216" tIns="42108" rIns="84216" bIns="42108" anchor="ctr">
            <a:prstTxWarp prst="textNoShape">
              <a:avLst/>
            </a:prstTxWarp>
          </a:bodyPr>
          <a:lstStyle/>
          <a:p>
            <a:pPr defTabSz="914400" eaLnBrk="0" fontAlgn="base" hangingPunct="0">
              <a:spcBef>
                <a:spcPct val="0"/>
              </a:spcBef>
              <a:spcAft>
                <a:spcPct val="0"/>
              </a:spcAft>
              <a:defRPr/>
            </a:pPr>
            <a:endParaRPr lang="en-US" sz="2900" b="1" i="1">
              <a:solidFill>
                <a:srgbClr val="FFCC66"/>
              </a:solidFill>
              <a:latin typeface="Times New Roman" charset="0"/>
            </a:endParaRPr>
          </a:p>
        </p:txBody>
      </p:sp>
      <p:sp>
        <p:nvSpPr>
          <p:cNvPr id="937991" name="Rectangle 7"/>
          <p:cNvSpPr>
            <a:spLocks noChangeArrowheads="1"/>
          </p:cNvSpPr>
          <p:nvPr/>
        </p:nvSpPr>
        <p:spPr bwMode="auto">
          <a:xfrm>
            <a:off x="2008909" y="6143625"/>
            <a:ext cx="5611091" cy="71438"/>
          </a:xfrm>
          <a:prstGeom prst="rect">
            <a:avLst/>
          </a:prstGeom>
          <a:gradFill rotWithShape="0">
            <a:gsLst>
              <a:gs pos="0">
                <a:srgbClr val="00CC99">
                  <a:gamma/>
                  <a:shade val="29804"/>
                  <a:invGamma/>
                </a:srgbClr>
              </a:gs>
              <a:gs pos="100000">
                <a:srgbClr val="00CC99"/>
              </a:gs>
            </a:gsLst>
            <a:lin ang="0" scaled="1"/>
          </a:gradFill>
          <a:ln w="9525">
            <a:noFill/>
            <a:miter lim="800000"/>
            <a:headEnd/>
            <a:tailEnd/>
          </a:ln>
          <a:effectLst/>
        </p:spPr>
        <p:txBody>
          <a:bodyPr wrap="none" lIns="84216" tIns="42108" rIns="84216" bIns="42108" anchor="ctr">
            <a:prstTxWarp prst="textNoShape">
              <a:avLst/>
            </a:prstTxWarp>
          </a:bodyPr>
          <a:lstStyle/>
          <a:p>
            <a:pPr defTabSz="914400" eaLnBrk="0" fontAlgn="base" hangingPunct="0">
              <a:spcBef>
                <a:spcPct val="0"/>
              </a:spcBef>
              <a:spcAft>
                <a:spcPct val="0"/>
              </a:spcAft>
              <a:defRPr/>
            </a:pPr>
            <a:endParaRPr lang="en-US" sz="2900" b="1" i="1">
              <a:solidFill>
                <a:srgbClr val="FFCC66"/>
              </a:solidFill>
              <a:latin typeface="Times New Roman" charset="0"/>
            </a:endParaRPr>
          </a:p>
        </p:txBody>
      </p:sp>
      <p:graphicFrame>
        <p:nvGraphicFramePr>
          <p:cNvPr id="13314" name="Object 2"/>
          <p:cNvGraphicFramePr>
            <a:graphicFrameLocks noChangeAspect="1"/>
          </p:cNvGraphicFramePr>
          <p:nvPr/>
        </p:nvGraphicFramePr>
        <p:xfrm>
          <a:off x="554182" y="5929312"/>
          <a:ext cx="1454727" cy="702469"/>
        </p:xfrm>
        <a:graphic>
          <a:graphicData uri="http://schemas.openxmlformats.org/presentationml/2006/ole">
            <mc:AlternateContent xmlns:mc="http://schemas.openxmlformats.org/markup-compatibility/2006">
              <mc:Choice xmlns:v="urn:schemas-microsoft-com:vml" Requires="v">
                <p:oleObj spid="_x0000_s1025" name="Document" r:id="rId15" imgW="1828800" imgH="856488" progId="Word.Document.8">
                  <p:embed/>
                </p:oleObj>
              </mc:Choice>
              <mc:Fallback>
                <p:oleObj name="Document" r:id="rId15" imgW="1828800" imgH="856488" progId="Word.Document.8">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4182" y="5929312"/>
                        <a:ext cx="1454727" cy="70246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69696">
                                  <a:alpha val="74998"/>
                                </a:srgbClr>
                              </a:outerShdw>
                            </a:effectLst>
                          </a14:hiddenEffects>
                        </a:ext>
                      </a:extLst>
                    </p:spPr>
                  </p:pic>
                </p:oleObj>
              </mc:Fallback>
            </mc:AlternateContent>
          </a:graphicData>
        </a:graphic>
      </p:graphicFrame>
      <p:sp>
        <p:nvSpPr>
          <p:cNvPr id="937993" name="Rectangle 9"/>
          <p:cNvSpPr>
            <a:spLocks noChangeArrowheads="1"/>
          </p:cNvSpPr>
          <p:nvPr/>
        </p:nvSpPr>
        <p:spPr bwMode="auto">
          <a:xfrm>
            <a:off x="484909" y="1500187"/>
            <a:ext cx="8035636" cy="71438"/>
          </a:xfrm>
          <a:prstGeom prst="rect">
            <a:avLst/>
          </a:prstGeom>
          <a:gradFill rotWithShape="0">
            <a:gsLst>
              <a:gs pos="0">
                <a:srgbClr val="F8F200"/>
              </a:gs>
              <a:gs pos="50000">
                <a:srgbClr val="F8F200">
                  <a:gamma/>
                  <a:shade val="92941"/>
                  <a:invGamma/>
                </a:srgbClr>
              </a:gs>
              <a:gs pos="100000">
                <a:srgbClr val="F8F200"/>
              </a:gs>
            </a:gsLst>
            <a:lin ang="0" scaled="1"/>
          </a:gradFill>
          <a:ln w="9525">
            <a:noFill/>
            <a:miter lim="800000"/>
            <a:headEnd/>
            <a:tailEnd/>
          </a:ln>
          <a:effectLst/>
        </p:spPr>
        <p:txBody>
          <a:bodyPr wrap="none" lIns="84216" tIns="42108" rIns="84216" bIns="42108" anchor="ctr">
            <a:prstTxWarp prst="textNoShape">
              <a:avLst/>
            </a:prstTxWarp>
          </a:bodyPr>
          <a:lstStyle/>
          <a:p>
            <a:pPr defTabSz="914400" eaLnBrk="0" fontAlgn="base" hangingPunct="0">
              <a:spcBef>
                <a:spcPct val="0"/>
              </a:spcBef>
              <a:spcAft>
                <a:spcPct val="0"/>
              </a:spcAft>
              <a:defRPr/>
            </a:pPr>
            <a:endParaRPr lang="en-US" sz="2900" b="1" i="1">
              <a:solidFill>
                <a:srgbClr val="FFCC66"/>
              </a:solidFill>
              <a:latin typeface="Times New Roman" charset="0"/>
            </a:endParaRPr>
          </a:p>
        </p:txBody>
      </p:sp>
      <p:pic>
        <p:nvPicPr>
          <p:cNvPr id="13322" name="Picture 4" descr="G:\Logo\cmr.png"/>
          <p:cNvPicPr>
            <a:picLocks noChangeAspect="1" noChangeArrowheads="1"/>
          </p:cNvPicPr>
          <p:nvPr/>
        </p:nvPicPr>
        <p:blipFill>
          <a:blip r:embed="rId17"/>
          <a:srcRect/>
          <a:stretch>
            <a:fillRect/>
          </a:stretch>
        </p:blipFill>
        <p:spPr bwMode="auto">
          <a:xfrm>
            <a:off x="7966364" y="5572125"/>
            <a:ext cx="969818" cy="1000125"/>
          </a:xfrm>
          <a:prstGeom prst="rect">
            <a:avLst/>
          </a:prstGeom>
          <a:noFill/>
          <a:ln w="9525">
            <a:noFill/>
            <a:miter lim="800000"/>
            <a:headEnd/>
            <a:tailEnd/>
          </a:ln>
        </p:spPr>
      </p:pic>
      <p:pic>
        <p:nvPicPr>
          <p:cNvPr id="13323" name="Picture 11"/>
          <p:cNvPicPr>
            <a:picLocks noChangeAspect="1" noChangeArrowheads="1"/>
          </p:cNvPicPr>
          <p:nvPr/>
        </p:nvPicPr>
        <p:blipFill>
          <a:blip r:embed="rId18"/>
          <a:srcRect/>
          <a:stretch>
            <a:fillRect/>
          </a:stretch>
        </p:blipFill>
        <p:spPr bwMode="auto">
          <a:xfrm>
            <a:off x="6580909" y="5786438"/>
            <a:ext cx="1385455" cy="81855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3805" rtl="0" eaLnBrk="0" fontAlgn="base" hangingPunct="0">
        <a:spcBef>
          <a:spcPct val="0"/>
        </a:spcBef>
        <a:spcAft>
          <a:spcPct val="0"/>
        </a:spcAft>
        <a:defRPr sz="3300" b="1">
          <a:solidFill>
            <a:srgbClr val="009900"/>
          </a:solidFill>
          <a:latin typeface="+mj-lt"/>
          <a:ea typeface="ＭＳ Ｐゴシック" pitchFamily="31" charset="-128"/>
          <a:cs typeface="ＭＳ Ｐゴシック" pitchFamily="31" charset="-128"/>
        </a:defRPr>
      </a:lvl1pPr>
      <a:lvl2pPr algn="ctr" defTabSz="913805" rtl="0" eaLnBrk="0" fontAlgn="base" hangingPunct="0">
        <a:spcBef>
          <a:spcPct val="0"/>
        </a:spcBef>
        <a:spcAft>
          <a:spcPct val="0"/>
        </a:spcAft>
        <a:defRPr sz="3300" b="1">
          <a:solidFill>
            <a:srgbClr val="009900"/>
          </a:solidFill>
          <a:latin typeface="Times New Roman" charset="0"/>
          <a:ea typeface="ＭＳ Ｐゴシック" pitchFamily="31" charset="-128"/>
          <a:cs typeface="ＭＳ Ｐゴシック" pitchFamily="31" charset="-128"/>
        </a:defRPr>
      </a:lvl2pPr>
      <a:lvl3pPr algn="ctr" defTabSz="913805" rtl="0" eaLnBrk="0" fontAlgn="base" hangingPunct="0">
        <a:spcBef>
          <a:spcPct val="0"/>
        </a:spcBef>
        <a:spcAft>
          <a:spcPct val="0"/>
        </a:spcAft>
        <a:defRPr sz="3300" b="1">
          <a:solidFill>
            <a:srgbClr val="009900"/>
          </a:solidFill>
          <a:latin typeface="Times New Roman" charset="0"/>
          <a:ea typeface="ＭＳ Ｐゴシック" pitchFamily="31" charset="-128"/>
          <a:cs typeface="ＭＳ Ｐゴシック" pitchFamily="31" charset="-128"/>
        </a:defRPr>
      </a:lvl3pPr>
      <a:lvl4pPr algn="ctr" defTabSz="913805" rtl="0" eaLnBrk="0" fontAlgn="base" hangingPunct="0">
        <a:spcBef>
          <a:spcPct val="0"/>
        </a:spcBef>
        <a:spcAft>
          <a:spcPct val="0"/>
        </a:spcAft>
        <a:defRPr sz="3300" b="1">
          <a:solidFill>
            <a:srgbClr val="009900"/>
          </a:solidFill>
          <a:latin typeface="Times New Roman" charset="0"/>
          <a:ea typeface="ＭＳ Ｐゴシック" pitchFamily="31" charset="-128"/>
          <a:cs typeface="ＭＳ Ｐゴシック" pitchFamily="31" charset="-128"/>
        </a:defRPr>
      </a:lvl4pPr>
      <a:lvl5pPr algn="ctr" defTabSz="913805" rtl="0" eaLnBrk="0" fontAlgn="base" hangingPunct="0">
        <a:spcBef>
          <a:spcPct val="0"/>
        </a:spcBef>
        <a:spcAft>
          <a:spcPct val="0"/>
        </a:spcAft>
        <a:defRPr sz="3300" b="1">
          <a:solidFill>
            <a:srgbClr val="009900"/>
          </a:solidFill>
          <a:latin typeface="Times New Roman" charset="0"/>
          <a:ea typeface="ＭＳ Ｐゴシック" pitchFamily="31" charset="-128"/>
          <a:cs typeface="ＭＳ Ｐゴシック" pitchFamily="31" charset="-128"/>
        </a:defRPr>
      </a:lvl5pPr>
      <a:lvl6pPr marL="421081" algn="ctr" defTabSz="913805" rtl="0" eaLnBrk="0" fontAlgn="base" hangingPunct="0">
        <a:spcBef>
          <a:spcPct val="0"/>
        </a:spcBef>
        <a:spcAft>
          <a:spcPct val="0"/>
        </a:spcAft>
        <a:defRPr sz="3300" b="1">
          <a:solidFill>
            <a:srgbClr val="009900"/>
          </a:solidFill>
          <a:latin typeface="Times New Roman" charset="0"/>
        </a:defRPr>
      </a:lvl6pPr>
      <a:lvl7pPr marL="842162" algn="ctr" defTabSz="913805" rtl="0" eaLnBrk="0" fontAlgn="base" hangingPunct="0">
        <a:spcBef>
          <a:spcPct val="0"/>
        </a:spcBef>
        <a:spcAft>
          <a:spcPct val="0"/>
        </a:spcAft>
        <a:defRPr sz="3300" b="1">
          <a:solidFill>
            <a:srgbClr val="009900"/>
          </a:solidFill>
          <a:latin typeface="Times New Roman" charset="0"/>
        </a:defRPr>
      </a:lvl7pPr>
      <a:lvl8pPr marL="1263244" algn="ctr" defTabSz="913805" rtl="0" eaLnBrk="0" fontAlgn="base" hangingPunct="0">
        <a:spcBef>
          <a:spcPct val="0"/>
        </a:spcBef>
        <a:spcAft>
          <a:spcPct val="0"/>
        </a:spcAft>
        <a:defRPr sz="3300" b="1">
          <a:solidFill>
            <a:srgbClr val="009900"/>
          </a:solidFill>
          <a:latin typeface="Times New Roman" charset="0"/>
        </a:defRPr>
      </a:lvl8pPr>
      <a:lvl9pPr marL="1684325" algn="ctr" defTabSz="913805" rtl="0" eaLnBrk="0" fontAlgn="base" hangingPunct="0">
        <a:spcBef>
          <a:spcPct val="0"/>
        </a:spcBef>
        <a:spcAft>
          <a:spcPct val="0"/>
        </a:spcAft>
        <a:defRPr sz="3300" b="1">
          <a:solidFill>
            <a:srgbClr val="009900"/>
          </a:solidFill>
          <a:latin typeface="Times New Roman" charset="0"/>
        </a:defRPr>
      </a:lvl9pPr>
    </p:titleStyle>
    <p:bodyStyle>
      <a:lvl1pPr marL="343591" indent="-343591" algn="l" defTabSz="913805" rtl="0" eaLnBrk="0" fontAlgn="base" hangingPunct="0">
        <a:spcBef>
          <a:spcPct val="20000"/>
        </a:spcBef>
        <a:spcAft>
          <a:spcPct val="0"/>
        </a:spcAft>
        <a:buSzPct val="100000"/>
        <a:buChar char="•"/>
        <a:defRPr sz="2600">
          <a:solidFill>
            <a:schemeClr val="tx1"/>
          </a:solidFill>
          <a:latin typeface="+mn-lt"/>
          <a:ea typeface="ＭＳ Ｐゴシック" pitchFamily="31" charset="-128"/>
          <a:cs typeface="ＭＳ Ｐゴシック" pitchFamily="31" charset="-128"/>
        </a:defRPr>
      </a:lvl1pPr>
      <a:lvl2pPr marL="742740" indent="-285108" algn="l" defTabSz="913805" rtl="0" eaLnBrk="0" fontAlgn="base" hangingPunct="0">
        <a:spcBef>
          <a:spcPct val="20000"/>
        </a:spcBef>
        <a:spcAft>
          <a:spcPct val="0"/>
        </a:spcAft>
        <a:buSzPct val="100000"/>
        <a:buChar char="–"/>
        <a:defRPr sz="2600">
          <a:solidFill>
            <a:schemeClr val="tx1"/>
          </a:solidFill>
          <a:latin typeface="+mn-lt"/>
          <a:ea typeface="ＭＳ Ｐゴシック" charset="-128"/>
        </a:defRPr>
      </a:lvl2pPr>
      <a:lvl3pPr marL="1143352" indent="-229548" algn="l" defTabSz="913805" rtl="0" eaLnBrk="0" fontAlgn="base" hangingPunct="0">
        <a:spcBef>
          <a:spcPct val="20000"/>
        </a:spcBef>
        <a:spcAft>
          <a:spcPct val="0"/>
        </a:spcAft>
        <a:buSzPct val="100000"/>
        <a:buChar char="•"/>
        <a:defRPr sz="2400">
          <a:solidFill>
            <a:schemeClr val="tx1"/>
          </a:solidFill>
          <a:latin typeface="+mn-lt"/>
          <a:ea typeface="ＭＳ Ｐゴシック" charset="-128"/>
        </a:defRPr>
      </a:lvl3pPr>
      <a:lvl4pPr marL="1599524" indent="-228086" algn="l" defTabSz="913805" rtl="0" eaLnBrk="0" fontAlgn="base" hangingPunct="0">
        <a:spcBef>
          <a:spcPct val="20000"/>
        </a:spcBef>
        <a:spcAft>
          <a:spcPct val="0"/>
        </a:spcAft>
        <a:buSzPct val="100000"/>
        <a:buChar char="–"/>
        <a:defRPr sz="2200">
          <a:solidFill>
            <a:schemeClr val="tx1"/>
          </a:solidFill>
          <a:latin typeface="+mn-lt"/>
          <a:ea typeface="ＭＳ Ｐゴシック" charset="-128"/>
        </a:defRPr>
      </a:lvl4pPr>
      <a:lvl5pPr marL="2057158" indent="-228086" algn="l" defTabSz="913805" rtl="0" eaLnBrk="0" fontAlgn="base" hangingPunct="0">
        <a:spcBef>
          <a:spcPct val="20000"/>
        </a:spcBef>
        <a:spcAft>
          <a:spcPct val="0"/>
        </a:spcAft>
        <a:buSzPct val="100000"/>
        <a:buChar char="»"/>
        <a:defRPr sz="2000">
          <a:solidFill>
            <a:schemeClr val="tx1"/>
          </a:solidFill>
          <a:latin typeface="+mn-lt"/>
          <a:ea typeface="ＭＳ Ｐゴシック" charset="-128"/>
        </a:defRPr>
      </a:lvl5pPr>
      <a:lvl6pPr marL="2478239" indent="-228086" algn="l" defTabSz="913805" rtl="0" eaLnBrk="0" fontAlgn="base" hangingPunct="0">
        <a:spcBef>
          <a:spcPct val="20000"/>
        </a:spcBef>
        <a:spcAft>
          <a:spcPct val="0"/>
        </a:spcAft>
        <a:buSzPct val="100000"/>
        <a:defRPr sz="2000">
          <a:solidFill>
            <a:schemeClr val="tx1"/>
          </a:solidFill>
          <a:latin typeface="+mn-lt"/>
          <a:ea typeface="ＭＳ Ｐゴシック" charset="-128"/>
        </a:defRPr>
      </a:lvl6pPr>
      <a:lvl7pPr marL="2899320" indent="-228086" algn="l" defTabSz="913805" rtl="0" eaLnBrk="0" fontAlgn="base" hangingPunct="0">
        <a:spcBef>
          <a:spcPct val="20000"/>
        </a:spcBef>
        <a:spcAft>
          <a:spcPct val="0"/>
        </a:spcAft>
        <a:buSzPct val="100000"/>
        <a:defRPr sz="2000">
          <a:solidFill>
            <a:schemeClr val="tx1"/>
          </a:solidFill>
          <a:latin typeface="+mn-lt"/>
          <a:ea typeface="ＭＳ Ｐゴシック" charset="-128"/>
        </a:defRPr>
      </a:lvl7pPr>
      <a:lvl8pPr marL="3320401" indent="-228086" algn="l" defTabSz="913805" rtl="0" eaLnBrk="0" fontAlgn="base" hangingPunct="0">
        <a:spcBef>
          <a:spcPct val="20000"/>
        </a:spcBef>
        <a:spcAft>
          <a:spcPct val="0"/>
        </a:spcAft>
        <a:buSzPct val="100000"/>
        <a:defRPr sz="2000">
          <a:solidFill>
            <a:schemeClr val="tx1"/>
          </a:solidFill>
          <a:latin typeface="+mn-lt"/>
          <a:ea typeface="ＭＳ Ｐゴシック" charset="-128"/>
        </a:defRPr>
      </a:lvl8pPr>
      <a:lvl9pPr marL="3741482" indent="-228086" algn="l" defTabSz="913805" rtl="0" eaLnBrk="0" fontAlgn="base" hangingPunct="0">
        <a:spcBef>
          <a:spcPct val="20000"/>
        </a:spcBef>
        <a:spcAft>
          <a:spcPct val="0"/>
        </a:spcAft>
        <a:buSzPct val="100000"/>
        <a:defRPr sz="2000">
          <a:solidFill>
            <a:schemeClr val="tx1"/>
          </a:solidFill>
          <a:latin typeface="+mn-lt"/>
          <a:ea typeface="ＭＳ Ｐゴシック" charset="-128"/>
        </a:defRPr>
      </a:lvl9pPr>
    </p:bodyStyle>
    <p:otherStyle>
      <a:defPPr>
        <a:defRPr lang="en-US"/>
      </a:defPPr>
      <a:lvl1pPr marL="0" algn="l" defTabSz="421081" rtl="0" eaLnBrk="1" latinLnBrk="0" hangingPunct="1">
        <a:defRPr sz="1700" kern="1200">
          <a:solidFill>
            <a:schemeClr val="tx1"/>
          </a:solidFill>
          <a:latin typeface="+mn-lt"/>
          <a:ea typeface="+mn-ea"/>
          <a:cs typeface="+mn-cs"/>
        </a:defRPr>
      </a:lvl1pPr>
      <a:lvl2pPr marL="421081" algn="l" defTabSz="421081" rtl="0" eaLnBrk="1" latinLnBrk="0" hangingPunct="1">
        <a:defRPr sz="1700" kern="1200">
          <a:solidFill>
            <a:schemeClr val="tx1"/>
          </a:solidFill>
          <a:latin typeface="+mn-lt"/>
          <a:ea typeface="+mn-ea"/>
          <a:cs typeface="+mn-cs"/>
        </a:defRPr>
      </a:lvl2pPr>
      <a:lvl3pPr marL="842162" algn="l" defTabSz="421081" rtl="0" eaLnBrk="1" latinLnBrk="0" hangingPunct="1">
        <a:defRPr sz="1700" kern="1200">
          <a:solidFill>
            <a:schemeClr val="tx1"/>
          </a:solidFill>
          <a:latin typeface="+mn-lt"/>
          <a:ea typeface="+mn-ea"/>
          <a:cs typeface="+mn-cs"/>
        </a:defRPr>
      </a:lvl3pPr>
      <a:lvl4pPr marL="1263244" algn="l" defTabSz="421081" rtl="0" eaLnBrk="1" latinLnBrk="0" hangingPunct="1">
        <a:defRPr sz="1700" kern="1200">
          <a:solidFill>
            <a:schemeClr val="tx1"/>
          </a:solidFill>
          <a:latin typeface="+mn-lt"/>
          <a:ea typeface="+mn-ea"/>
          <a:cs typeface="+mn-cs"/>
        </a:defRPr>
      </a:lvl4pPr>
      <a:lvl5pPr marL="1684325" algn="l" defTabSz="421081" rtl="0" eaLnBrk="1" latinLnBrk="0" hangingPunct="1">
        <a:defRPr sz="1700" kern="1200">
          <a:solidFill>
            <a:schemeClr val="tx1"/>
          </a:solidFill>
          <a:latin typeface="+mn-lt"/>
          <a:ea typeface="+mn-ea"/>
          <a:cs typeface="+mn-cs"/>
        </a:defRPr>
      </a:lvl5pPr>
      <a:lvl6pPr marL="2105406" algn="l" defTabSz="421081" rtl="0" eaLnBrk="1" latinLnBrk="0" hangingPunct="1">
        <a:defRPr sz="1700" kern="1200">
          <a:solidFill>
            <a:schemeClr val="tx1"/>
          </a:solidFill>
          <a:latin typeface="+mn-lt"/>
          <a:ea typeface="+mn-ea"/>
          <a:cs typeface="+mn-cs"/>
        </a:defRPr>
      </a:lvl6pPr>
      <a:lvl7pPr marL="2526487" algn="l" defTabSz="421081" rtl="0" eaLnBrk="1" latinLnBrk="0" hangingPunct="1">
        <a:defRPr sz="1700" kern="1200">
          <a:solidFill>
            <a:schemeClr val="tx1"/>
          </a:solidFill>
          <a:latin typeface="+mn-lt"/>
          <a:ea typeface="+mn-ea"/>
          <a:cs typeface="+mn-cs"/>
        </a:defRPr>
      </a:lvl7pPr>
      <a:lvl8pPr marL="2947568" algn="l" defTabSz="421081" rtl="0" eaLnBrk="1" latinLnBrk="0" hangingPunct="1">
        <a:defRPr sz="1700" kern="1200">
          <a:solidFill>
            <a:schemeClr val="tx1"/>
          </a:solidFill>
          <a:latin typeface="+mn-lt"/>
          <a:ea typeface="+mn-ea"/>
          <a:cs typeface="+mn-cs"/>
        </a:defRPr>
      </a:lvl8pPr>
      <a:lvl9pPr marL="3368650" algn="l" defTabSz="421081"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oleObject" Target="../embeddings/oleObject2.bin"/><Relationship Id="rId9" Type="http://schemas.openxmlformats.org/officeDocument/2006/relationships/oleObject" Target="../embeddings/Microsoft_Word_97_-_2004_Document2.doc"/><Relationship Id="rId10"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auto">
          <a:xfrm>
            <a:off x="686955" y="6247805"/>
            <a:ext cx="1905000" cy="458391"/>
          </a:xfrm>
          <a:prstGeom prst="rect">
            <a:avLst/>
          </a:prstGeom>
          <a:noFill/>
          <a:ln w="12700">
            <a:noFill/>
            <a:miter lim="800000"/>
            <a:headEnd/>
            <a:tailEnd/>
          </a:ln>
        </p:spPr>
        <p:txBody>
          <a:bodyPr wrap="none" lIns="84210" tIns="42105" rIns="84210" bIns="42105" anchor="ctr">
            <a:prstTxWarp prst="textNoShape">
              <a:avLst/>
            </a:prstTxWarp>
          </a:bodyPr>
          <a:lstStyle/>
          <a:p>
            <a:pPr defTabSz="842162" eaLnBrk="0" fontAlgn="base" hangingPunct="0">
              <a:spcBef>
                <a:spcPct val="0"/>
              </a:spcBef>
              <a:spcAft>
                <a:spcPct val="0"/>
              </a:spcAft>
            </a:pPr>
            <a:endParaRPr lang="en-US" sz="2900" b="1" i="1">
              <a:solidFill>
                <a:srgbClr val="FFCC66"/>
              </a:solidFill>
              <a:latin typeface="Times New Roman" charset="0"/>
            </a:endParaRPr>
          </a:p>
        </p:txBody>
      </p:sp>
      <p:sp>
        <p:nvSpPr>
          <p:cNvPr id="27652" name="Rectangle 3"/>
          <p:cNvSpPr>
            <a:spLocks noGrp="1" noChangeArrowheads="1"/>
          </p:cNvSpPr>
          <p:nvPr>
            <p:ph type="ctrTitle"/>
          </p:nvPr>
        </p:nvSpPr>
        <p:spPr>
          <a:xfrm>
            <a:off x="554183" y="214313"/>
            <a:ext cx="8243455" cy="1143000"/>
          </a:xfrm>
          <a:noFill/>
          <a:ln>
            <a:noFill/>
          </a:ln>
        </p:spPr>
        <p:txBody>
          <a:bodyPr lIns="83333" tIns="40935" rIns="83333" bIns="40935"/>
          <a:lstStyle/>
          <a:p>
            <a:r>
              <a:rPr lang="en-US" sz="3700">
                <a:solidFill>
                  <a:srgbClr val="2828A2"/>
                </a:solidFill>
                <a:latin typeface="Arial" charset="0"/>
                <a:ea typeface="ＭＳ Ｐゴシック" charset="-128"/>
                <a:cs typeface="ＭＳ Ｐゴシック" charset="-128"/>
              </a:rPr>
              <a:t>PREM</a:t>
            </a:r>
            <a:endParaRPr lang="en-US" b="0">
              <a:solidFill>
                <a:schemeClr val="tx1"/>
              </a:solidFill>
              <a:ea typeface="ＭＳ Ｐゴシック" charset="-128"/>
              <a:cs typeface="ＭＳ Ｐゴシック" charset="-128"/>
            </a:endParaRPr>
          </a:p>
        </p:txBody>
      </p:sp>
      <p:sp>
        <p:nvSpPr>
          <p:cNvPr id="27653" name="Rectangle 4"/>
          <p:cNvSpPr>
            <a:spLocks noChangeArrowheads="1"/>
          </p:cNvSpPr>
          <p:nvPr/>
        </p:nvSpPr>
        <p:spPr bwMode="auto">
          <a:xfrm>
            <a:off x="138546" y="1643063"/>
            <a:ext cx="8866909" cy="3929063"/>
          </a:xfrm>
          <a:prstGeom prst="rect">
            <a:avLst/>
          </a:prstGeom>
          <a:noFill/>
          <a:ln w="12700">
            <a:noFill/>
            <a:miter lim="800000"/>
            <a:headEnd/>
            <a:tailEnd/>
          </a:ln>
        </p:spPr>
        <p:txBody>
          <a:bodyPr lIns="83333" tIns="40935" rIns="83333" bIns="40935" anchor="ctr">
            <a:prstTxWarp prst="textNoShape">
              <a:avLst/>
            </a:prstTxWarp>
          </a:bodyPr>
          <a:lstStyle/>
          <a:p>
            <a:pPr algn="ctr" defTabSz="913741" eaLnBrk="0" fontAlgn="base" hangingPunct="0">
              <a:spcBef>
                <a:spcPct val="0"/>
              </a:spcBef>
              <a:spcAft>
                <a:spcPct val="0"/>
              </a:spcAft>
            </a:pPr>
            <a:r>
              <a:rPr lang="en-US" sz="2200" b="1" dirty="0">
                <a:solidFill>
                  <a:srgbClr val="000000"/>
                </a:solidFill>
                <a:latin typeface="Arial" charset="0"/>
              </a:rPr>
              <a:t/>
            </a:r>
            <a:br>
              <a:rPr lang="en-US" sz="2200" b="1" dirty="0">
                <a:solidFill>
                  <a:srgbClr val="000000"/>
                </a:solidFill>
                <a:latin typeface="Arial" charset="0"/>
              </a:rPr>
            </a:br>
            <a:r>
              <a:rPr lang="en-US" sz="2200" b="1" dirty="0">
                <a:solidFill>
                  <a:srgbClr val="000000"/>
                </a:solidFill>
                <a:latin typeface="Arial" charset="0"/>
              </a:rPr>
              <a:t/>
            </a:r>
            <a:br>
              <a:rPr lang="en-US" sz="2200" b="1" dirty="0">
                <a:solidFill>
                  <a:srgbClr val="000000"/>
                </a:solidFill>
                <a:latin typeface="Arial" charset="0"/>
              </a:rPr>
            </a:br>
            <a:r>
              <a:rPr lang="en-US" sz="2200" b="1" dirty="0">
                <a:solidFill>
                  <a:srgbClr val="FF3300"/>
                </a:solidFill>
                <a:latin typeface="Arial" charset="0"/>
              </a:rPr>
              <a:t>Advanced Functional </a:t>
            </a:r>
            <a:r>
              <a:rPr lang="en-US" sz="2200" b="1" dirty="0" err="1">
                <a:solidFill>
                  <a:srgbClr val="FF3300"/>
                </a:solidFill>
                <a:latin typeface="Arial" charset="0"/>
              </a:rPr>
              <a:t>Metamaterials</a:t>
            </a:r>
            <a:r>
              <a:rPr lang="en-US" sz="2200" b="1" dirty="0">
                <a:solidFill>
                  <a:srgbClr val="000000"/>
                </a:solidFill>
                <a:latin typeface="Arial" charset="0"/>
              </a:rPr>
              <a:t/>
            </a:r>
            <a:br>
              <a:rPr lang="en-US" sz="2200" b="1" dirty="0">
                <a:solidFill>
                  <a:srgbClr val="000000"/>
                </a:solidFill>
                <a:latin typeface="Arial" charset="0"/>
              </a:rPr>
            </a:br>
            <a:r>
              <a:rPr lang="en-US" sz="2200" b="1" dirty="0">
                <a:solidFill>
                  <a:srgbClr val="000000"/>
                </a:solidFill>
                <a:latin typeface="Arial" charset="0"/>
                <a:ea typeface="Times" charset="0"/>
                <a:cs typeface="Times" charset="0"/>
              </a:rPr>
              <a:t/>
            </a:r>
            <a:br>
              <a:rPr lang="en-US" sz="2200" b="1" dirty="0">
                <a:solidFill>
                  <a:srgbClr val="000000"/>
                </a:solidFill>
                <a:latin typeface="Arial" charset="0"/>
                <a:ea typeface="Times" charset="0"/>
                <a:cs typeface="Times" charset="0"/>
              </a:rPr>
            </a:br>
            <a:r>
              <a:rPr lang="en-US" sz="2200" b="1" dirty="0">
                <a:solidFill>
                  <a:srgbClr val="000000"/>
                </a:solidFill>
                <a:latin typeface="Arial" charset="0"/>
                <a:ea typeface="Times" charset="0"/>
                <a:cs typeface="Times" charset="0"/>
              </a:rPr>
              <a:t>Partnership for Research and Education in Materials (PREM)</a:t>
            </a:r>
            <a:br>
              <a:rPr lang="en-US" sz="2200" b="1" dirty="0">
                <a:solidFill>
                  <a:srgbClr val="000000"/>
                </a:solidFill>
                <a:latin typeface="Arial" charset="0"/>
                <a:ea typeface="Times" charset="0"/>
                <a:cs typeface="Times" charset="0"/>
              </a:rPr>
            </a:br>
            <a:r>
              <a:rPr lang="en-US" sz="2200" b="1" i="1" dirty="0">
                <a:solidFill>
                  <a:srgbClr val="000000"/>
                </a:solidFill>
                <a:latin typeface="Arial" charset="0"/>
                <a:ea typeface="Times" charset="0"/>
                <a:cs typeface="Times" charset="0"/>
              </a:rPr>
              <a:t>Norfolk State University (NSU) , University of Michigan, Cornell University, Purdue University</a:t>
            </a:r>
            <a:r>
              <a:rPr lang="en-US" sz="2200" b="1" dirty="0">
                <a:solidFill>
                  <a:srgbClr val="000000"/>
                </a:solidFill>
                <a:latin typeface="Arial" charset="0"/>
                <a:ea typeface="Times" charset="0"/>
                <a:cs typeface="Times" charset="0"/>
              </a:rPr>
              <a:t/>
            </a:r>
            <a:br>
              <a:rPr lang="en-US" sz="2200" b="1" dirty="0">
                <a:solidFill>
                  <a:srgbClr val="000000"/>
                </a:solidFill>
                <a:latin typeface="Arial" charset="0"/>
                <a:ea typeface="Times" charset="0"/>
                <a:cs typeface="Times" charset="0"/>
              </a:rPr>
            </a:br>
            <a:r>
              <a:rPr lang="en-US" sz="2200" b="1" dirty="0">
                <a:solidFill>
                  <a:srgbClr val="000000"/>
                </a:solidFill>
                <a:latin typeface="Arial" charset="0"/>
                <a:ea typeface="Times" charset="0"/>
                <a:cs typeface="Times" charset="0"/>
              </a:rPr>
              <a:t/>
            </a:r>
            <a:br>
              <a:rPr lang="en-US" sz="2200" b="1" dirty="0">
                <a:solidFill>
                  <a:srgbClr val="000000"/>
                </a:solidFill>
                <a:latin typeface="Arial" charset="0"/>
                <a:ea typeface="Times" charset="0"/>
                <a:cs typeface="Times" charset="0"/>
              </a:rPr>
            </a:br>
            <a:r>
              <a:rPr lang="en-US" sz="2200" b="1" dirty="0">
                <a:solidFill>
                  <a:srgbClr val="000000"/>
                </a:solidFill>
                <a:latin typeface="Arial" charset="0"/>
                <a:ea typeface="Times" charset="0"/>
                <a:cs typeface="Times" charset="0"/>
              </a:rPr>
              <a:t>June 1, 2012- May 31, 2017</a:t>
            </a:r>
            <a:br>
              <a:rPr lang="en-US" sz="2200" b="1" dirty="0">
                <a:solidFill>
                  <a:srgbClr val="000000"/>
                </a:solidFill>
                <a:latin typeface="Arial" charset="0"/>
                <a:ea typeface="Times" charset="0"/>
                <a:cs typeface="Times" charset="0"/>
              </a:rPr>
            </a:br>
            <a:r>
              <a:rPr lang="en-US" sz="2200" b="1" dirty="0">
                <a:solidFill>
                  <a:srgbClr val="000000"/>
                </a:solidFill>
                <a:latin typeface="Arial" charset="0"/>
                <a:ea typeface="Times" charset="0"/>
                <a:cs typeface="Times" charset="0"/>
              </a:rPr>
              <a:t/>
            </a:r>
            <a:br>
              <a:rPr lang="en-US" sz="2200" b="1" dirty="0">
                <a:solidFill>
                  <a:srgbClr val="000000"/>
                </a:solidFill>
                <a:latin typeface="Arial" charset="0"/>
                <a:ea typeface="Times" charset="0"/>
                <a:cs typeface="Times" charset="0"/>
              </a:rPr>
            </a:br>
            <a:endParaRPr lang="en-US" dirty="0">
              <a:solidFill>
                <a:srgbClr val="096937"/>
              </a:solidFill>
              <a:latin typeface="Chicago" pitchFamily="-16" charset="0"/>
            </a:endParaRPr>
          </a:p>
        </p:txBody>
      </p:sp>
      <p:pic>
        <p:nvPicPr>
          <p:cNvPr id="27654" name="Picture 5"/>
          <p:cNvPicPr>
            <a:picLocks noChangeAspect="1" noChangeArrowheads="1"/>
          </p:cNvPicPr>
          <p:nvPr/>
        </p:nvPicPr>
        <p:blipFill>
          <a:blip r:embed="rId4"/>
          <a:srcRect/>
          <a:stretch>
            <a:fillRect/>
          </a:stretch>
        </p:blipFill>
        <p:spPr bwMode="auto">
          <a:xfrm>
            <a:off x="2805546" y="142876"/>
            <a:ext cx="3532909" cy="2089547"/>
          </a:xfrm>
          <a:prstGeom prst="rect">
            <a:avLst/>
          </a:prstGeom>
          <a:noFill/>
          <a:ln w="9525">
            <a:noFill/>
            <a:miter lim="800000"/>
            <a:headEnd/>
            <a:tailEnd/>
          </a:ln>
        </p:spPr>
      </p:pic>
      <p:pic>
        <p:nvPicPr>
          <p:cNvPr id="27655" name="Picture 1030"/>
          <p:cNvPicPr>
            <a:picLocks noChangeAspect="1" noChangeArrowheads="1"/>
          </p:cNvPicPr>
          <p:nvPr/>
        </p:nvPicPr>
        <p:blipFill>
          <a:blip r:embed="rId5"/>
          <a:srcRect/>
          <a:stretch>
            <a:fillRect/>
          </a:stretch>
        </p:blipFill>
        <p:spPr bwMode="auto">
          <a:xfrm>
            <a:off x="6996546" y="-142873"/>
            <a:ext cx="2147455" cy="1772543"/>
          </a:xfrm>
          <a:prstGeom prst="rect">
            <a:avLst/>
          </a:prstGeom>
          <a:noFill/>
          <a:ln w="12700">
            <a:noFill/>
            <a:miter lim="800000"/>
            <a:headEnd type="none" w="sm" len="sm"/>
            <a:tailEnd type="none" w="sm" len="sm"/>
          </a:ln>
        </p:spPr>
      </p:pic>
      <p:pic>
        <p:nvPicPr>
          <p:cNvPr id="27656" name="Picture 1031"/>
          <p:cNvPicPr>
            <a:picLocks noChangeAspect="1" noChangeArrowheads="1"/>
          </p:cNvPicPr>
          <p:nvPr/>
        </p:nvPicPr>
        <p:blipFill>
          <a:blip r:embed="rId6"/>
          <a:srcRect/>
          <a:stretch>
            <a:fillRect/>
          </a:stretch>
        </p:blipFill>
        <p:spPr bwMode="auto">
          <a:xfrm>
            <a:off x="7689274" y="5360791"/>
            <a:ext cx="1454727" cy="1497211"/>
          </a:xfrm>
          <a:prstGeom prst="rect">
            <a:avLst/>
          </a:prstGeom>
          <a:noFill/>
          <a:ln w="12700">
            <a:noFill/>
            <a:miter lim="800000"/>
            <a:headEnd type="none" w="sm" len="sm"/>
            <a:tailEnd type="none" w="sm" len="sm"/>
          </a:ln>
        </p:spPr>
      </p:pic>
      <p:pic>
        <p:nvPicPr>
          <p:cNvPr id="27657" name="Picture 1032"/>
          <p:cNvPicPr>
            <a:picLocks noChangeAspect="1" noChangeArrowheads="1"/>
          </p:cNvPicPr>
          <p:nvPr/>
        </p:nvPicPr>
        <p:blipFill>
          <a:blip r:embed="rId7"/>
          <a:srcRect/>
          <a:stretch>
            <a:fillRect/>
          </a:stretch>
        </p:blipFill>
        <p:spPr bwMode="auto">
          <a:xfrm>
            <a:off x="1" y="5878712"/>
            <a:ext cx="2770909" cy="979289"/>
          </a:xfrm>
          <a:prstGeom prst="rect">
            <a:avLst/>
          </a:prstGeom>
          <a:noFill/>
          <a:ln w="12700">
            <a:noFill/>
            <a:miter lim="800000"/>
            <a:headEnd type="none" w="sm" len="sm"/>
            <a:tailEnd type="none" w="sm" len="sm"/>
          </a:ln>
        </p:spPr>
      </p:pic>
      <p:graphicFrame>
        <p:nvGraphicFramePr>
          <p:cNvPr id="27650" name="Object 2"/>
          <p:cNvGraphicFramePr>
            <a:graphicFrameLocks noChangeAspect="1"/>
          </p:cNvGraphicFramePr>
          <p:nvPr/>
        </p:nvGraphicFramePr>
        <p:xfrm>
          <a:off x="0" y="1"/>
          <a:ext cx="2216727" cy="1071563"/>
        </p:xfrm>
        <a:graphic>
          <a:graphicData uri="http://schemas.openxmlformats.org/presentationml/2006/ole">
            <mc:AlternateContent xmlns:mc="http://schemas.openxmlformats.org/markup-compatibility/2006">
              <mc:Choice xmlns:v="urn:schemas-microsoft-com:vml" Requires="v">
                <p:oleObj spid="_x0000_s2049" name="Document" r:id="rId9" imgW="1828800" imgH="856488" progId="Word.Document.8">
                  <p:embed/>
                </p:oleObj>
              </mc:Choice>
              <mc:Fallback>
                <p:oleObj name="Document" r:id="rId9" imgW="1828800" imgH="856488" progId="Word.Documen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
                        <a:ext cx="2216727"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txBox="1">
            <a:spLocks noGrp="1"/>
          </p:cNvSpPr>
          <p:nvPr/>
        </p:nvSpPr>
        <p:spPr bwMode="auto">
          <a:xfrm>
            <a:off x="2909454" y="6426398"/>
            <a:ext cx="1870364" cy="428625"/>
          </a:xfrm>
          <a:prstGeom prst="rect">
            <a:avLst/>
          </a:prstGeom>
          <a:noFill/>
          <a:ln w="12700">
            <a:noFill/>
            <a:miter lim="800000"/>
            <a:headEnd type="none" w="sm" len="sm"/>
            <a:tailEnd type="none" w="sm" len="sm"/>
          </a:ln>
        </p:spPr>
        <p:txBody>
          <a:bodyPr lIns="84210" tIns="42105" rIns="84210" bIns="42105">
            <a:prstTxWarp prst="textNoShape">
              <a:avLst/>
            </a:prstTxWarp>
          </a:bodyPr>
          <a:lstStyle/>
          <a:p>
            <a:pPr algn="r" defTabSz="842162" eaLnBrk="0" fontAlgn="base" hangingPunct="0">
              <a:spcBef>
                <a:spcPct val="0"/>
              </a:spcBef>
              <a:spcAft>
                <a:spcPct val="0"/>
              </a:spcAft>
            </a:pPr>
            <a:fld id="{8A215842-324C-8C45-8E90-CE0A00D21A3B}" type="slidenum">
              <a:rPr lang="en-US" sz="1100" b="1">
                <a:solidFill>
                  <a:srgbClr val="000000"/>
                </a:solidFill>
                <a:latin typeface="Arial" charset="0"/>
              </a:rPr>
              <a:pPr algn="r" defTabSz="842162" eaLnBrk="0" fontAlgn="base" hangingPunct="0">
                <a:spcBef>
                  <a:spcPct val="0"/>
                </a:spcBef>
                <a:spcAft>
                  <a:spcPct val="0"/>
                </a:spcAft>
              </a:pPr>
              <a:t>2</a:t>
            </a:fld>
            <a:endParaRPr lang="en-US" sz="1300" b="1">
              <a:solidFill>
                <a:srgbClr val="000099"/>
              </a:solidFill>
              <a:latin typeface="Times New Roman" charset="0"/>
            </a:endParaRPr>
          </a:p>
        </p:txBody>
      </p:sp>
      <p:sp>
        <p:nvSpPr>
          <p:cNvPr id="31747" name="Rectangle 15"/>
          <p:cNvSpPr>
            <a:spLocks noChangeArrowheads="1"/>
          </p:cNvSpPr>
          <p:nvPr/>
        </p:nvSpPr>
        <p:spPr bwMode="auto">
          <a:xfrm rot="-5400000">
            <a:off x="4457404" y="2171403"/>
            <a:ext cx="229195" cy="9144000"/>
          </a:xfrm>
          <a:prstGeom prst="rect">
            <a:avLst/>
          </a:prstGeom>
          <a:solidFill>
            <a:srgbClr val="4F6228">
              <a:alpha val="34901"/>
            </a:srgbClr>
          </a:solidFill>
          <a:ln w="25400">
            <a:noFill/>
            <a:miter lim="800000"/>
            <a:headEnd/>
            <a:tailEnd/>
          </a:ln>
        </p:spPr>
        <p:txBody>
          <a:bodyPr vert="eaVert" lIns="91427" tIns="45714" rIns="91427" bIns="45714" anchor="ctr">
            <a:prstTxWarp prst="textNoShape">
              <a:avLst/>
            </a:prstTxWarp>
          </a:bodyPr>
          <a:lstStyle/>
          <a:p>
            <a:pPr algn="ctr" defTabSz="913741" fontAlgn="base">
              <a:spcBef>
                <a:spcPct val="0"/>
              </a:spcBef>
              <a:spcAft>
                <a:spcPct val="0"/>
              </a:spcAft>
            </a:pPr>
            <a:endParaRPr lang="en-US">
              <a:solidFill>
                <a:srgbClr val="FFFFFF"/>
              </a:solidFill>
              <a:latin typeface="Calibri" charset="0"/>
            </a:endParaRPr>
          </a:p>
        </p:txBody>
      </p:sp>
      <p:sp>
        <p:nvSpPr>
          <p:cNvPr id="31748" name="Text Box 6"/>
          <p:cNvSpPr txBox="1">
            <a:spLocks noChangeArrowheads="1"/>
          </p:cNvSpPr>
          <p:nvPr/>
        </p:nvSpPr>
        <p:spPr bwMode="auto">
          <a:xfrm>
            <a:off x="1870365" y="1285875"/>
            <a:ext cx="5472545" cy="543223"/>
          </a:xfrm>
          <a:prstGeom prst="rect">
            <a:avLst/>
          </a:prstGeom>
          <a:noFill/>
          <a:ln w="12700">
            <a:noFill/>
            <a:miter lim="800000"/>
            <a:headEnd type="none" w="sm" len="sm"/>
            <a:tailEnd type="none" w="sm" len="sm"/>
          </a:ln>
        </p:spPr>
        <p:txBody>
          <a:bodyPr lIns="84210" tIns="42105" rIns="84210" bIns="42105">
            <a:prstTxWarp prst="textNoShape">
              <a:avLst/>
            </a:prstTxWarp>
            <a:spAutoFit/>
          </a:bodyPr>
          <a:lstStyle/>
          <a:p>
            <a:pPr defTabSz="842162" eaLnBrk="0" fontAlgn="base" hangingPunct="0">
              <a:spcBef>
                <a:spcPct val="50000"/>
              </a:spcBef>
              <a:spcAft>
                <a:spcPct val="0"/>
              </a:spcAft>
            </a:pPr>
            <a:endParaRPr lang="en-US" sz="2900" b="1" i="1">
              <a:solidFill>
                <a:srgbClr val="FFCC66"/>
              </a:solidFill>
              <a:latin typeface="Times New Roman" charset="0"/>
            </a:endParaRPr>
          </a:p>
        </p:txBody>
      </p:sp>
      <p:sp>
        <p:nvSpPr>
          <p:cNvPr id="31749" name="Text Box 7"/>
          <p:cNvSpPr txBox="1">
            <a:spLocks noChangeArrowheads="1"/>
          </p:cNvSpPr>
          <p:nvPr/>
        </p:nvSpPr>
        <p:spPr bwMode="auto">
          <a:xfrm>
            <a:off x="1939636" y="1571625"/>
            <a:ext cx="4779818" cy="543223"/>
          </a:xfrm>
          <a:prstGeom prst="rect">
            <a:avLst/>
          </a:prstGeom>
          <a:noFill/>
          <a:ln w="12700">
            <a:noFill/>
            <a:miter lim="800000"/>
            <a:headEnd type="none" w="sm" len="sm"/>
            <a:tailEnd type="none" w="sm" len="sm"/>
          </a:ln>
        </p:spPr>
        <p:txBody>
          <a:bodyPr lIns="84210" tIns="42105" rIns="84210" bIns="42105">
            <a:prstTxWarp prst="textNoShape">
              <a:avLst/>
            </a:prstTxWarp>
            <a:spAutoFit/>
          </a:bodyPr>
          <a:lstStyle/>
          <a:p>
            <a:pPr defTabSz="842162" eaLnBrk="0" fontAlgn="base" hangingPunct="0">
              <a:spcBef>
                <a:spcPct val="50000"/>
              </a:spcBef>
              <a:spcAft>
                <a:spcPct val="0"/>
              </a:spcAft>
            </a:pPr>
            <a:endParaRPr lang="en-US" sz="2900" b="1" i="1">
              <a:solidFill>
                <a:srgbClr val="FFCC66"/>
              </a:solidFill>
              <a:latin typeface="Times New Roman" charset="0"/>
            </a:endParaRPr>
          </a:p>
        </p:txBody>
      </p:sp>
      <p:sp>
        <p:nvSpPr>
          <p:cNvPr id="31750" name="Text Box 8"/>
          <p:cNvSpPr txBox="1">
            <a:spLocks noChangeArrowheads="1"/>
          </p:cNvSpPr>
          <p:nvPr/>
        </p:nvSpPr>
        <p:spPr bwMode="auto">
          <a:xfrm>
            <a:off x="1870364" y="1357314"/>
            <a:ext cx="5403273" cy="543223"/>
          </a:xfrm>
          <a:prstGeom prst="rect">
            <a:avLst/>
          </a:prstGeom>
          <a:noFill/>
          <a:ln w="12700">
            <a:noFill/>
            <a:miter lim="800000"/>
            <a:headEnd type="none" w="sm" len="sm"/>
            <a:tailEnd type="none" w="sm" len="sm"/>
          </a:ln>
        </p:spPr>
        <p:txBody>
          <a:bodyPr lIns="84210" tIns="42105" rIns="84210" bIns="42105">
            <a:prstTxWarp prst="textNoShape">
              <a:avLst/>
            </a:prstTxWarp>
            <a:spAutoFit/>
          </a:bodyPr>
          <a:lstStyle/>
          <a:p>
            <a:pPr defTabSz="842162" eaLnBrk="0" fontAlgn="base" hangingPunct="0">
              <a:spcBef>
                <a:spcPct val="50000"/>
              </a:spcBef>
              <a:spcAft>
                <a:spcPct val="0"/>
              </a:spcAft>
            </a:pPr>
            <a:r>
              <a:rPr lang="en-US" sz="2900" b="1" i="1">
                <a:solidFill>
                  <a:srgbClr val="FFCC66"/>
                </a:solidFill>
                <a:latin typeface="Times New Roman" charset="0"/>
              </a:rPr>
              <a:t> </a:t>
            </a:r>
          </a:p>
        </p:txBody>
      </p:sp>
      <p:pic>
        <p:nvPicPr>
          <p:cNvPr id="31751" name="Picture 12"/>
          <p:cNvPicPr>
            <a:picLocks noChangeAspect="1" noChangeArrowheads="1"/>
          </p:cNvPicPr>
          <p:nvPr/>
        </p:nvPicPr>
        <p:blipFill>
          <a:blip r:embed="rId3"/>
          <a:srcRect/>
          <a:stretch>
            <a:fillRect/>
          </a:stretch>
        </p:blipFill>
        <p:spPr bwMode="auto">
          <a:xfrm>
            <a:off x="0" y="-197942"/>
            <a:ext cx="9144000" cy="7055942"/>
          </a:xfrm>
          <a:prstGeom prst="rect">
            <a:avLst/>
          </a:prstGeom>
          <a:noFill/>
          <a:ln w="12700">
            <a:noFill/>
            <a:miter lim="800000"/>
            <a:headEnd type="none" w="sm" len="sm"/>
            <a:tailEnd type="none" w="sm" len="sm"/>
          </a:ln>
        </p:spPr>
      </p:pic>
      <p:sp>
        <p:nvSpPr>
          <p:cNvPr id="31752" name="Rectangle 14"/>
          <p:cNvSpPr>
            <a:spLocks noChangeArrowheads="1"/>
          </p:cNvSpPr>
          <p:nvPr/>
        </p:nvSpPr>
        <p:spPr bwMode="auto">
          <a:xfrm>
            <a:off x="0" y="2041922"/>
            <a:ext cx="2840182" cy="4816078"/>
          </a:xfrm>
          <a:prstGeom prst="rect">
            <a:avLst/>
          </a:prstGeom>
          <a:solidFill>
            <a:srgbClr val="99CCFF">
              <a:alpha val="74901"/>
            </a:srgbClr>
          </a:solidFill>
          <a:ln w="12700">
            <a:noFill/>
            <a:miter lim="800000"/>
            <a:headEnd type="none" w="sm" len="sm"/>
            <a:tailEnd type="none" w="sm" len="sm"/>
          </a:ln>
        </p:spPr>
        <p:txBody>
          <a:bodyPr lIns="84210" tIns="42105" rIns="84210" bIns="42105">
            <a:prstTxWarp prst="textNoShape">
              <a:avLst/>
            </a:prstTxWarp>
            <a:spAutoFit/>
          </a:bodyPr>
          <a:lstStyle/>
          <a:p>
            <a:pPr defTabSz="842162" eaLnBrk="0" fontAlgn="base" hangingPunct="0">
              <a:spcBef>
                <a:spcPct val="50000"/>
              </a:spcBef>
              <a:spcAft>
                <a:spcPct val="0"/>
              </a:spcAft>
            </a:pPr>
            <a:r>
              <a:rPr lang="en-US">
                <a:solidFill>
                  <a:srgbClr val="000000"/>
                </a:solidFill>
                <a:latin typeface="Arial" charset="0"/>
              </a:rPr>
              <a:t>V</a:t>
            </a:r>
            <a:r>
              <a:rPr lang="en-US" b="1">
                <a:solidFill>
                  <a:srgbClr val="000000"/>
                </a:solidFill>
                <a:latin typeface="Arial" charset="0"/>
              </a:rPr>
              <a:t>ision:</a:t>
            </a:r>
            <a:r>
              <a:rPr lang="en-US">
                <a:solidFill>
                  <a:srgbClr val="000000"/>
                </a:solidFill>
                <a:latin typeface="Arial" charset="0"/>
              </a:rPr>
              <a:t> </a:t>
            </a:r>
          </a:p>
          <a:p>
            <a:pPr defTabSz="842162" eaLnBrk="0" fontAlgn="base" hangingPunct="0">
              <a:spcBef>
                <a:spcPct val="5000"/>
              </a:spcBef>
              <a:spcAft>
                <a:spcPct val="0"/>
              </a:spcAft>
            </a:pPr>
            <a:r>
              <a:rPr lang="en-US">
                <a:solidFill>
                  <a:srgbClr val="000000"/>
                </a:solidFill>
                <a:latin typeface="Arial" charset="0"/>
              </a:rPr>
              <a:t>(1) To become the world’s leader in understanding, controlling and utilizing fundamental physical properties of </a:t>
            </a:r>
            <a:r>
              <a:rPr lang="en-US" i="1">
                <a:solidFill>
                  <a:srgbClr val="000000"/>
                </a:solidFill>
                <a:latin typeface="Arial" charset="0"/>
              </a:rPr>
              <a:t>active</a:t>
            </a:r>
            <a:r>
              <a:rPr lang="en-US">
                <a:solidFill>
                  <a:srgbClr val="000000"/>
                </a:solidFill>
                <a:latin typeface="Arial" charset="0"/>
              </a:rPr>
              <a:t> and </a:t>
            </a:r>
            <a:r>
              <a:rPr lang="en-US" i="1">
                <a:solidFill>
                  <a:srgbClr val="000000"/>
                </a:solidFill>
                <a:latin typeface="Arial" charset="0"/>
              </a:rPr>
              <a:t>hyperbolic</a:t>
            </a:r>
            <a:r>
              <a:rPr lang="en-US">
                <a:solidFill>
                  <a:srgbClr val="000000"/>
                </a:solidFill>
                <a:latin typeface="Arial" charset="0"/>
              </a:rPr>
              <a:t> MMs. </a:t>
            </a:r>
          </a:p>
          <a:p>
            <a:pPr defTabSz="842162" eaLnBrk="0" fontAlgn="base" hangingPunct="0">
              <a:spcBef>
                <a:spcPct val="50000"/>
              </a:spcBef>
              <a:spcAft>
                <a:spcPct val="0"/>
              </a:spcAft>
            </a:pPr>
            <a:r>
              <a:rPr lang="en-US">
                <a:solidFill>
                  <a:srgbClr val="000000"/>
                </a:solidFill>
                <a:latin typeface="Arial" charset="0"/>
              </a:rPr>
              <a:t>(2) Make the Partnership one of the key players in the development of a new generation of scientists and engineers, in particular from underrepresented minority groups, specializing in MMs.</a:t>
            </a:r>
          </a:p>
        </p:txBody>
      </p:sp>
      <p:sp>
        <p:nvSpPr>
          <p:cNvPr id="31753" name="Rectangle 15"/>
          <p:cNvSpPr>
            <a:spLocks noChangeArrowheads="1"/>
          </p:cNvSpPr>
          <p:nvPr/>
        </p:nvSpPr>
        <p:spPr bwMode="auto">
          <a:xfrm>
            <a:off x="6578024" y="2071689"/>
            <a:ext cx="2565977" cy="4470849"/>
          </a:xfrm>
          <a:prstGeom prst="rect">
            <a:avLst/>
          </a:prstGeom>
          <a:solidFill>
            <a:srgbClr val="99CCFF">
              <a:alpha val="74901"/>
            </a:srgbClr>
          </a:solidFill>
          <a:ln w="12700">
            <a:noFill/>
            <a:miter lim="800000"/>
            <a:headEnd type="none" w="sm" len="sm"/>
            <a:tailEnd type="none" w="sm" len="sm"/>
          </a:ln>
        </p:spPr>
        <p:txBody>
          <a:bodyPr lIns="84210" tIns="42105" rIns="84210" bIns="42105">
            <a:prstTxWarp prst="textNoShape">
              <a:avLst/>
            </a:prstTxWarp>
            <a:spAutoFit/>
          </a:bodyPr>
          <a:lstStyle/>
          <a:p>
            <a:pPr marL="421052" indent="-421052" defTabSz="842162" eaLnBrk="0" fontAlgn="base" hangingPunct="0">
              <a:spcBef>
                <a:spcPct val="0"/>
              </a:spcBef>
              <a:spcAft>
                <a:spcPct val="0"/>
              </a:spcAft>
            </a:pPr>
            <a:r>
              <a:rPr lang="en-US" b="1">
                <a:solidFill>
                  <a:srgbClr val="000000"/>
                </a:solidFill>
                <a:latin typeface="Arial" charset="0"/>
              </a:rPr>
              <a:t>Mission</a:t>
            </a:r>
            <a:r>
              <a:rPr lang="en-US">
                <a:solidFill>
                  <a:srgbClr val="000000"/>
                </a:solidFill>
                <a:latin typeface="Arial" charset="0"/>
              </a:rPr>
              <a:t>: </a:t>
            </a:r>
          </a:p>
          <a:p>
            <a:pPr marL="421052" indent="-421052" defTabSz="842162" eaLnBrk="0" fontAlgn="base" hangingPunct="0">
              <a:spcBef>
                <a:spcPct val="0"/>
              </a:spcBef>
              <a:spcAft>
                <a:spcPct val="0"/>
              </a:spcAft>
              <a:buFont typeface="Times" charset="0"/>
              <a:buAutoNum type="arabicParenBoth"/>
            </a:pPr>
            <a:r>
              <a:rPr lang="en-US">
                <a:solidFill>
                  <a:srgbClr val="000000"/>
                </a:solidFill>
                <a:latin typeface="Arial" charset="0"/>
              </a:rPr>
              <a:t>Broadening participation of underrepresented minority students in Materials Science and Engineering and enhancing their traineeship and educational experiences, </a:t>
            </a:r>
          </a:p>
          <a:p>
            <a:pPr marL="421052" indent="-421052" defTabSz="842162" eaLnBrk="0" fontAlgn="base" hangingPunct="0">
              <a:spcBef>
                <a:spcPct val="0"/>
              </a:spcBef>
              <a:spcAft>
                <a:spcPct val="0"/>
              </a:spcAft>
            </a:pPr>
            <a:r>
              <a:rPr lang="en-US">
                <a:solidFill>
                  <a:srgbClr val="000000"/>
                </a:solidFill>
                <a:latin typeface="Arial" charset="0"/>
              </a:rPr>
              <a:t> </a:t>
            </a:r>
          </a:p>
          <a:p>
            <a:pPr marL="421052" indent="-421052" defTabSz="842162" eaLnBrk="0" fontAlgn="base" hangingPunct="0">
              <a:spcBef>
                <a:spcPct val="0"/>
              </a:spcBef>
              <a:spcAft>
                <a:spcPct val="0"/>
              </a:spcAft>
            </a:pPr>
            <a:r>
              <a:rPr lang="en-US">
                <a:solidFill>
                  <a:srgbClr val="000000"/>
                </a:solidFill>
                <a:latin typeface="Arial" charset="0"/>
              </a:rPr>
              <a:t>(2) Creating a world-class research center at NSU.</a:t>
            </a:r>
            <a:r>
              <a:rPr lang="en-US" sz="3300">
                <a:solidFill>
                  <a:srgbClr val="000000"/>
                </a:solidFill>
                <a:latin typeface="Arial" charset="0"/>
              </a:rPr>
              <a:t> </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PMR Template">
  <a:themeElements>
    <a:clrScheme name="CPMR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PMR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1" u="none" strike="noStrike" cap="none" normalizeH="0" baseline="0">
            <a:ln>
              <a:noFill/>
            </a:ln>
            <a:solidFill>
              <a:srgbClr val="FFCC66"/>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1" u="none" strike="noStrike" cap="none" normalizeH="0" baseline="0">
            <a:ln>
              <a:noFill/>
            </a:ln>
            <a:solidFill>
              <a:srgbClr val="FFCC66"/>
            </a:solidFill>
            <a:effectLst/>
            <a:latin typeface="Times New Roman" charset="0"/>
          </a:defRPr>
        </a:defPPr>
      </a:lstStyle>
    </a:lnDef>
  </a:objectDefaults>
  <a:extraClrSchemeLst>
    <a:extraClrScheme>
      <a:clrScheme name="CPMR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PMR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PMR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PMR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PMR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PMR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PMR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132</Words>
  <Application>Microsoft Macintosh PowerPoint</Application>
  <PresentationFormat>On-screen Show (4:3)</PresentationFormat>
  <Paragraphs>12</Paragraphs>
  <Slides>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4" baseType="lpstr">
      <vt:lpstr>CPMR Template</vt:lpstr>
      <vt:lpstr>Document</vt:lpstr>
      <vt:lpstr>PREM</vt:lpstr>
      <vt:lpstr>PowerPoint Presentation</vt:lpstr>
    </vt:vector>
  </TitlesOfParts>
  <Company>University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dc:title>
  <dc:creator>Ted Norris</dc:creator>
  <cp:lastModifiedBy>Ted Norris</cp:lastModifiedBy>
  <cp:revision>1</cp:revision>
  <dcterms:created xsi:type="dcterms:W3CDTF">2015-10-13T11:03:21Z</dcterms:created>
  <dcterms:modified xsi:type="dcterms:W3CDTF">2015-10-13T11:04:40Z</dcterms:modified>
</cp:coreProperties>
</file>